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35" r:id="rId3"/>
    <p:sldId id="336" r:id="rId4"/>
    <p:sldId id="376" r:id="rId5"/>
    <p:sldId id="330" r:id="rId6"/>
    <p:sldId id="332" r:id="rId7"/>
    <p:sldId id="377" r:id="rId8"/>
    <p:sldId id="337" r:id="rId9"/>
    <p:sldId id="358" r:id="rId10"/>
    <p:sldId id="323" r:id="rId11"/>
    <p:sldId id="325" r:id="rId12"/>
    <p:sldId id="275" r:id="rId13"/>
    <p:sldId id="378" r:id="rId14"/>
    <p:sldId id="329" r:id="rId15"/>
    <p:sldId id="370" r:id="rId16"/>
    <p:sldId id="258" r:id="rId17"/>
    <p:sldId id="379" r:id="rId18"/>
    <p:sldId id="374" r:id="rId19"/>
    <p:sldId id="292" r:id="rId20"/>
    <p:sldId id="347" r:id="rId21"/>
    <p:sldId id="364" r:id="rId22"/>
    <p:sldId id="352" r:id="rId23"/>
    <p:sldId id="353" r:id="rId24"/>
    <p:sldId id="363" r:id="rId25"/>
    <p:sldId id="355" r:id="rId26"/>
    <p:sldId id="341" r:id="rId27"/>
    <p:sldId id="351" r:id="rId28"/>
    <p:sldId id="380" r:id="rId29"/>
    <p:sldId id="317" r:id="rId30"/>
    <p:sldId id="308" r:id="rId31"/>
    <p:sldId id="309" r:id="rId32"/>
    <p:sldId id="297" r:id="rId33"/>
    <p:sldId id="310" r:id="rId34"/>
    <p:sldId id="311" r:id="rId35"/>
    <p:sldId id="312" r:id="rId36"/>
    <p:sldId id="321" r:id="rId37"/>
    <p:sldId id="375" r:id="rId38"/>
    <p:sldId id="356" r:id="rId39"/>
    <p:sldId id="290" r:id="rId40"/>
    <p:sldId id="320" r:id="rId41"/>
    <p:sldId id="369" r:id="rId42"/>
    <p:sldId id="371" r:id="rId43"/>
    <p:sldId id="365" r:id="rId44"/>
    <p:sldId id="366" r:id="rId45"/>
    <p:sldId id="367" r:id="rId46"/>
    <p:sldId id="368" r:id="rId47"/>
    <p:sldId id="373" r:id="rId48"/>
    <p:sldId id="319" r:id="rId49"/>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9933"/>
    <a:srgbClr val="00CC00"/>
    <a:srgbClr val="FF6600"/>
    <a:srgbClr val="CC6600"/>
    <a:srgbClr val="CC3300"/>
    <a:srgbClr val="996600"/>
    <a:srgbClr val="0066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7" autoAdjust="0"/>
  </p:normalViewPr>
  <p:slideViewPr>
    <p:cSldViewPr showGuides="1">
      <p:cViewPr varScale="1">
        <p:scale>
          <a:sx n="108" d="100"/>
          <a:sy n="108" d="100"/>
        </p:scale>
        <p:origin x="-106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gency FB" panose="020B0503020202020204" pitchFamily="34" charset="0"/>
              </a:defRPr>
            </a:pPr>
            <a:r>
              <a:rPr lang="en-US" sz="1800" dirty="0" err="1">
                <a:latin typeface="Agency FB" panose="020B0503020202020204" pitchFamily="34" charset="0"/>
              </a:rPr>
              <a:t>Ciclos</a:t>
            </a:r>
            <a:r>
              <a:rPr lang="en-US" sz="1800" dirty="0">
                <a:latin typeface="Agency FB" panose="020B0503020202020204" pitchFamily="34" charset="0"/>
              </a:rPr>
              <a:t> </a:t>
            </a:r>
            <a:r>
              <a:rPr lang="en-US" sz="1800" dirty="0" err="1">
                <a:latin typeface="Agency FB" panose="020B0503020202020204" pitchFamily="34" charset="0"/>
              </a:rPr>
              <a:t>Grado</a:t>
            </a:r>
            <a:r>
              <a:rPr lang="en-US" sz="1800" dirty="0">
                <a:latin typeface="Agency FB" panose="020B0503020202020204" pitchFamily="34" charset="0"/>
              </a:rPr>
              <a:t> Superior</a:t>
            </a:r>
          </a:p>
        </c:rich>
      </c:tx>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9.329452812121404E-2"/>
          <c:y val="0.35329680835927912"/>
          <c:w val="0.87779973301026515"/>
          <c:h val="0.60461287645800588"/>
        </c:manualLayout>
      </c:layout>
      <c:pie3DChart>
        <c:varyColors val="1"/>
        <c:ser>
          <c:idx val="0"/>
          <c:order val="0"/>
          <c:tx>
            <c:strRef>
              <c:f>Hoja1!$B$1</c:f>
              <c:strCache>
                <c:ptCount val="1"/>
                <c:pt idx="0">
                  <c:v>Ciclos Grado Superior</c:v>
                </c:pt>
              </c:strCache>
            </c:strRef>
          </c:tx>
          <c:spPr>
            <a:effectLst>
              <a:outerShdw blurRad="50800" dist="38100" dir="2700000" algn="tl" rotWithShape="0">
                <a:prstClr val="black">
                  <a:alpha val="40000"/>
                </a:prstClr>
              </a:outerShdw>
            </a:effectLst>
          </c:spPr>
          <c:explosion val="24"/>
          <c:dLbls>
            <c:txPr>
              <a:bodyPr/>
              <a:lstStyle/>
              <a:p>
                <a:pPr>
                  <a:defRPr sz="1200">
                    <a:solidFill>
                      <a:schemeClr val="bg1"/>
                    </a:solidFill>
                  </a:defRPr>
                </a:pPr>
                <a:endParaRPr lang="es-ES"/>
              </a:p>
            </c:txPr>
            <c:showLegendKey val="0"/>
            <c:showVal val="0"/>
            <c:showCatName val="0"/>
            <c:showSerName val="0"/>
            <c:showPercent val="1"/>
            <c:showBubbleSize val="0"/>
            <c:showLeaderLines val="1"/>
          </c:dLbls>
          <c:cat>
            <c:strRef>
              <c:f>Hoja1!$A$2:$A$3</c:f>
              <c:strCache>
                <c:ptCount val="2"/>
                <c:pt idx="0">
                  <c:v>Centro Educativo</c:v>
                </c:pt>
                <c:pt idx="1">
                  <c:v>Empresa</c:v>
                </c:pt>
              </c:strCache>
            </c:strRef>
          </c:cat>
          <c:val>
            <c:numRef>
              <c:f>Hoja1!$B$2:$B$3</c:f>
              <c:numCache>
                <c:formatCode>General</c:formatCode>
                <c:ptCount val="2"/>
                <c:pt idx="0">
                  <c:v>1640</c:v>
                </c:pt>
                <c:pt idx="1">
                  <c:v>360</c:v>
                </c:pt>
              </c:numCache>
            </c:numRef>
          </c:val>
        </c:ser>
        <c:dLbls>
          <c:showLegendKey val="0"/>
          <c:showVal val="0"/>
          <c:showCatName val="0"/>
          <c:showSerName val="0"/>
          <c:showPercent val="1"/>
          <c:showBubbleSize val="0"/>
          <c:showLeaderLines val="1"/>
        </c:dLbls>
      </c:pie3DChart>
    </c:plotArea>
    <c:legend>
      <c:legendPos val="t"/>
      <c:overlay val="0"/>
      <c:txPr>
        <a:bodyPr/>
        <a:lstStyle/>
        <a:p>
          <a:pPr>
            <a:defRPr>
              <a:latin typeface="Agency FB" panose="020B0503020202020204" pitchFamily="34" charset="0"/>
            </a:defRPr>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gency FB" panose="020B0503020202020204" pitchFamily="34" charset="0"/>
              </a:defRPr>
            </a:pPr>
            <a:r>
              <a:rPr lang="en-US" sz="1800" dirty="0" err="1">
                <a:latin typeface="Agency FB" panose="020B0503020202020204" pitchFamily="34" charset="0"/>
              </a:rPr>
              <a:t>Ciclos</a:t>
            </a:r>
            <a:r>
              <a:rPr lang="en-US" sz="1800" dirty="0">
                <a:latin typeface="Agency FB" panose="020B0503020202020204" pitchFamily="34" charset="0"/>
              </a:rPr>
              <a:t> </a:t>
            </a:r>
            <a:r>
              <a:rPr lang="en-US" sz="1800" dirty="0" err="1">
                <a:latin typeface="Agency FB" panose="020B0503020202020204" pitchFamily="34" charset="0"/>
              </a:rPr>
              <a:t>Grado</a:t>
            </a:r>
            <a:r>
              <a:rPr lang="en-US" sz="1800" dirty="0">
                <a:latin typeface="Agency FB" panose="020B0503020202020204" pitchFamily="34" charset="0"/>
              </a:rPr>
              <a:t> Medio</a:t>
            </a:r>
          </a:p>
        </c:rich>
      </c:tx>
      <c:layout>
        <c:manualLayout>
          <c:xMode val="edge"/>
          <c:yMode val="edge"/>
          <c:x val="0.2864797842897307"/>
          <c:y val="5.4664824992930162E-2"/>
        </c:manualLayout>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9.329452812121404E-2"/>
          <c:y val="0.35329680835927912"/>
          <c:w val="0.87779973301026515"/>
          <c:h val="0.60461287645800588"/>
        </c:manualLayout>
      </c:layout>
      <c:pie3DChart>
        <c:varyColors val="1"/>
        <c:ser>
          <c:idx val="0"/>
          <c:order val="0"/>
          <c:tx>
            <c:strRef>
              <c:f>Hoja1!$B$1</c:f>
              <c:strCache>
                <c:ptCount val="1"/>
                <c:pt idx="0">
                  <c:v>Ciclos Grado Superior</c:v>
                </c:pt>
              </c:strCache>
            </c:strRef>
          </c:tx>
          <c:spPr>
            <a:effectLst>
              <a:outerShdw blurRad="50800" dist="38100" dir="2700000" algn="tl" rotWithShape="0">
                <a:prstClr val="black">
                  <a:alpha val="40000"/>
                </a:prstClr>
              </a:outerShdw>
            </a:effectLst>
          </c:spPr>
          <c:explosion val="24"/>
          <c:dLbls>
            <c:txPr>
              <a:bodyPr/>
              <a:lstStyle/>
              <a:p>
                <a:pPr>
                  <a:defRPr sz="1200">
                    <a:solidFill>
                      <a:schemeClr val="bg1"/>
                    </a:solidFill>
                  </a:defRPr>
                </a:pPr>
                <a:endParaRPr lang="es-ES"/>
              </a:p>
            </c:txPr>
            <c:showLegendKey val="0"/>
            <c:showVal val="0"/>
            <c:showCatName val="0"/>
            <c:showSerName val="0"/>
            <c:showPercent val="1"/>
            <c:showBubbleSize val="0"/>
            <c:showLeaderLines val="1"/>
          </c:dLbls>
          <c:cat>
            <c:strRef>
              <c:f>Hoja1!$A$2:$A$3</c:f>
              <c:strCache>
                <c:ptCount val="2"/>
                <c:pt idx="0">
                  <c:v>Centro Educativo</c:v>
                </c:pt>
                <c:pt idx="1">
                  <c:v>Empresa</c:v>
                </c:pt>
              </c:strCache>
            </c:strRef>
          </c:cat>
          <c:val>
            <c:numRef>
              <c:f>Hoja1!$B$2:$B$3</c:f>
              <c:numCache>
                <c:formatCode>General</c:formatCode>
                <c:ptCount val="2"/>
                <c:pt idx="0">
                  <c:v>1590</c:v>
                </c:pt>
                <c:pt idx="1">
                  <c:v>410</c:v>
                </c:pt>
              </c:numCache>
            </c:numRef>
          </c:val>
        </c:ser>
        <c:dLbls>
          <c:showLegendKey val="0"/>
          <c:showVal val="0"/>
          <c:showCatName val="0"/>
          <c:showSerName val="0"/>
          <c:showPercent val="1"/>
          <c:showBubbleSize val="0"/>
          <c:showLeaderLines val="1"/>
        </c:dLbls>
      </c:pie3DChart>
    </c:plotArea>
    <c:legend>
      <c:legendPos val="t"/>
      <c:layout>
        <c:manualLayout>
          <c:xMode val="edge"/>
          <c:yMode val="edge"/>
          <c:x val="6.9629922482809256E-3"/>
          <c:y val="0.21797818839456223"/>
          <c:w val="0.9"/>
          <c:h val="0.16362464059684365"/>
        </c:manualLayout>
      </c:layout>
      <c:overlay val="0"/>
      <c:txPr>
        <a:bodyPr/>
        <a:lstStyle/>
        <a:p>
          <a:pPr>
            <a:defRPr>
              <a:latin typeface="Agency FB" panose="020B0503020202020204" pitchFamily="34" charset="0"/>
            </a:defRPr>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0" spc="300">
                <a:solidFill>
                  <a:srgbClr val="008000"/>
                </a:solidFill>
                <a:effectLst/>
                <a:latin typeface="Agency FB" panose="020B0503020202020204" pitchFamily="34" charset="0"/>
              </a:defRPr>
            </a:pPr>
            <a:r>
              <a:rPr lang="en-US" sz="3200" spc="300" dirty="0" smtClean="0">
                <a:solidFill>
                  <a:srgbClr val="008000"/>
                </a:solidFill>
                <a:effectLst/>
                <a:latin typeface="Agency FB" panose="020B0503020202020204" pitchFamily="34" charset="0"/>
              </a:rPr>
              <a:t>FP Dual Andalucía</a:t>
            </a:r>
            <a:endParaRPr lang="en-US" sz="3200" spc="300" dirty="0">
              <a:solidFill>
                <a:srgbClr val="008000"/>
              </a:solidFill>
              <a:effectLst/>
              <a:latin typeface="Agency FB" panose="020B0503020202020204" pitchFamily="34" charset="0"/>
            </a:endParaRPr>
          </a:p>
        </c:rich>
      </c:tx>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9.329452812121404E-2"/>
          <c:y val="0.35329680835927912"/>
          <c:w val="0.87779973301026515"/>
          <c:h val="0.60461287645800588"/>
        </c:manualLayout>
      </c:layout>
      <c:pie3DChart>
        <c:varyColors val="1"/>
        <c:ser>
          <c:idx val="0"/>
          <c:order val="0"/>
          <c:tx>
            <c:strRef>
              <c:f>Hoja1!$B$1</c:f>
              <c:strCache>
                <c:ptCount val="1"/>
                <c:pt idx="0">
                  <c:v>Ciclos Grado Superior</c:v>
                </c:pt>
              </c:strCache>
            </c:strRef>
          </c:tx>
          <c:spPr>
            <a:effectLst>
              <a:outerShdw blurRad="50800" dist="38100" dir="2700000" algn="tl" rotWithShape="0">
                <a:prstClr val="black">
                  <a:alpha val="40000"/>
                </a:prstClr>
              </a:outerShdw>
            </a:effectLst>
          </c:spPr>
          <c:explosion val="24"/>
          <c:dLbls>
            <c:txPr>
              <a:bodyPr/>
              <a:lstStyle/>
              <a:p>
                <a:pPr>
                  <a:defRPr sz="1800">
                    <a:solidFill>
                      <a:schemeClr val="bg1"/>
                    </a:solidFill>
                  </a:defRPr>
                </a:pPr>
                <a:endParaRPr lang="es-ES"/>
              </a:p>
            </c:txPr>
            <c:showLegendKey val="0"/>
            <c:showVal val="0"/>
            <c:showCatName val="0"/>
            <c:showSerName val="0"/>
            <c:showPercent val="1"/>
            <c:showBubbleSize val="0"/>
            <c:showLeaderLines val="1"/>
          </c:dLbls>
          <c:cat>
            <c:strRef>
              <c:f>Hoja1!$A$2:$A$3</c:f>
              <c:strCache>
                <c:ptCount val="2"/>
                <c:pt idx="0">
                  <c:v>Centro Educativo</c:v>
                </c:pt>
                <c:pt idx="1">
                  <c:v>Empresa</c:v>
                </c:pt>
              </c:strCache>
            </c:strRef>
          </c:cat>
          <c:val>
            <c:numRef>
              <c:f>Hoja1!$B$2:$B$3</c:f>
              <c:numCache>
                <c:formatCode>General</c:formatCode>
                <c:ptCount val="2"/>
                <c:pt idx="0">
                  <c:v>1110</c:v>
                </c:pt>
                <c:pt idx="1">
                  <c:v>890</c:v>
                </c:pt>
              </c:numCache>
            </c:numRef>
          </c:val>
        </c:ser>
        <c:dLbls>
          <c:showLegendKey val="0"/>
          <c:showVal val="0"/>
          <c:showCatName val="0"/>
          <c:showSerName val="0"/>
          <c:showPercent val="1"/>
          <c:showBubbleSize val="0"/>
          <c:showLeaderLines val="1"/>
        </c:dLbls>
      </c:pie3DChart>
    </c:plotArea>
    <c:legend>
      <c:legendPos val="t"/>
      <c:overlay val="0"/>
      <c:txPr>
        <a:bodyPr/>
        <a:lstStyle/>
        <a:p>
          <a:pPr>
            <a:defRPr>
              <a:latin typeface="Agency FB" panose="020B0503020202020204" pitchFamily="34" charset="0"/>
            </a:defRPr>
          </a:pPr>
          <a:endParaRPr lang="es-ES"/>
        </a:p>
      </c:txPr>
    </c:legend>
    <c:plotVisOnly val="1"/>
    <c:dispBlanksAs val="gap"/>
    <c:showDLblsOverMax val="0"/>
  </c:chart>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2A447-A1AB-4B8F-9F93-D9794B151644}" type="doc">
      <dgm:prSet loTypeId="urn:microsoft.com/office/officeart/2005/8/layout/chevron2" loCatId="process" qsTypeId="urn:microsoft.com/office/officeart/2005/8/quickstyle/simple4" qsCatId="simple" csTypeId="urn:microsoft.com/office/officeart/2005/8/colors/accent3_2" csCatId="accent3" phldr="1"/>
      <dgm:spPr/>
      <dgm:t>
        <a:bodyPr/>
        <a:lstStyle/>
        <a:p>
          <a:endParaRPr lang="es-ES"/>
        </a:p>
      </dgm:t>
    </dgm:pt>
    <dgm:pt modelId="{EA1F33EA-CD60-4CDA-AD3A-047D4A10CC77}">
      <dgm:prSet phldrT="[Texto]"/>
      <dgm:spPr/>
      <dgm:t>
        <a:bodyPr/>
        <a:lstStyle/>
        <a:p>
          <a:r>
            <a:rPr lang="es-ES" dirty="0" smtClean="0">
              <a:latin typeface="Candara" panose="020E0502030303020204" pitchFamily="34" charset="0"/>
            </a:rPr>
            <a:t>1</a:t>
          </a:r>
          <a:endParaRPr lang="es-ES" dirty="0">
            <a:latin typeface="Candara" panose="020E0502030303020204" pitchFamily="34" charset="0"/>
          </a:endParaRPr>
        </a:p>
      </dgm:t>
    </dgm:pt>
    <dgm:pt modelId="{5EC27FE8-584D-476B-B675-7E59FF318F13}" type="parTrans" cxnId="{ADFC8A2B-B316-4E14-8E56-42CAF59885B3}">
      <dgm:prSet/>
      <dgm:spPr/>
      <dgm:t>
        <a:bodyPr/>
        <a:lstStyle/>
        <a:p>
          <a:endParaRPr lang="es-ES">
            <a:latin typeface="Candara" panose="020E0502030303020204" pitchFamily="34" charset="0"/>
          </a:endParaRPr>
        </a:p>
      </dgm:t>
    </dgm:pt>
    <dgm:pt modelId="{053E56DC-C352-4389-ADB8-99C8C7263C87}" type="sibTrans" cxnId="{ADFC8A2B-B316-4E14-8E56-42CAF59885B3}">
      <dgm:prSet/>
      <dgm:spPr/>
      <dgm:t>
        <a:bodyPr/>
        <a:lstStyle/>
        <a:p>
          <a:endParaRPr lang="es-ES">
            <a:latin typeface="Candara" panose="020E0502030303020204" pitchFamily="34" charset="0"/>
          </a:endParaRPr>
        </a:p>
      </dgm:t>
    </dgm:pt>
    <dgm:pt modelId="{7615B366-F367-4155-8416-A073839FDA04}">
      <dgm:prSet phldrT="[Texto]"/>
      <dgm:spPr/>
      <dgm:t>
        <a:bodyPr/>
        <a:lstStyle/>
        <a:p>
          <a:r>
            <a:rPr lang="es-ES" dirty="0" smtClean="0">
              <a:latin typeface="Candara" panose="020E0502030303020204" pitchFamily="34" charset="0"/>
              <a:ea typeface="Times New Roman"/>
            </a:rPr>
            <a:t>Analizar el presente </a:t>
          </a:r>
          <a:endParaRPr lang="es-ES" dirty="0">
            <a:latin typeface="Candara" panose="020E0502030303020204" pitchFamily="34" charset="0"/>
          </a:endParaRPr>
        </a:p>
      </dgm:t>
    </dgm:pt>
    <dgm:pt modelId="{9CBABF5C-ACC4-4BBC-AAD5-F088B7A7447F}" type="parTrans" cxnId="{E51043EC-19E4-4AD6-8989-EDBFD0FC5CAA}">
      <dgm:prSet/>
      <dgm:spPr/>
      <dgm:t>
        <a:bodyPr/>
        <a:lstStyle/>
        <a:p>
          <a:endParaRPr lang="es-ES">
            <a:latin typeface="Candara" panose="020E0502030303020204" pitchFamily="34" charset="0"/>
          </a:endParaRPr>
        </a:p>
      </dgm:t>
    </dgm:pt>
    <dgm:pt modelId="{CCC7FE1E-2C9F-49FB-8662-028D3DD82CC5}" type="sibTrans" cxnId="{E51043EC-19E4-4AD6-8989-EDBFD0FC5CAA}">
      <dgm:prSet/>
      <dgm:spPr/>
      <dgm:t>
        <a:bodyPr/>
        <a:lstStyle/>
        <a:p>
          <a:endParaRPr lang="es-ES">
            <a:latin typeface="Candara" panose="020E0502030303020204" pitchFamily="34" charset="0"/>
          </a:endParaRPr>
        </a:p>
      </dgm:t>
    </dgm:pt>
    <dgm:pt modelId="{C930D347-FD10-4CF6-AF4B-94623368680E}">
      <dgm:prSet phldrT="[Texto]"/>
      <dgm:spPr/>
      <dgm:t>
        <a:bodyPr/>
        <a:lstStyle/>
        <a:p>
          <a:r>
            <a:rPr lang="es-ES" dirty="0" smtClean="0">
              <a:latin typeface="Candara" panose="020E0502030303020204" pitchFamily="34" charset="0"/>
            </a:rPr>
            <a:t>2</a:t>
          </a:r>
          <a:endParaRPr lang="es-ES" dirty="0">
            <a:latin typeface="Candara" panose="020E0502030303020204" pitchFamily="34" charset="0"/>
          </a:endParaRPr>
        </a:p>
      </dgm:t>
    </dgm:pt>
    <dgm:pt modelId="{C7777A98-1258-4DEB-8B52-43A5A7E4A3E1}" type="parTrans" cxnId="{7F722EA3-F7AB-4AE4-ABC2-0452837118E8}">
      <dgm:prSet/>
      <dgm:spPr/>
      <dgm:t>
        <a:bodyPr/>
        <a:lstStyle/>
        <a:p>
          <a:endParaRPr lang="es-ES">
            <a:latin typeface="Candara" panose="020E0502030303020204" pitchFamily="34" charset="0"/>
          </a:endParaRPr>
        </a:p>
      </dgm:t>
    </dgm:pt>
    <dgm:pt modelId="{1942AC2D-034C-4084-B069-FC8D67712FFF}" type="sibTrans" cxnId="{7F722EA3-F7AB-4AE4-ABC2-0452837118E8}">
      <dgm:prSet/>
      <dgm:spPr/>
      <dgm:t>
        <a:bodyPr/>
        <a:lstStyle/>
        <a:p>
          <a:endParaRPr lang="es-ES">
            <a:latin typeface="Candara" panose="020E0502030303020204" pitchFamily="34" charset="0"/>
          </a:endParaRPr>
        </a:p>
      </dgm:t>
    </dgm:pt>
    <dgm:pt modelId="{D8B09A96-AF7E-4DB7-A5BA-B22BE72FB125}">
      <dgm:prSet phldrT="[Texto]"/>
      <dgm:spPr/>
      <dgm:t>
        <a:bodyPr/>
        <a:lstStyle/>
        <a:p>
          <a:r>
            <a:rPr lang="es-ES" dirty="0" smtClean="0">
              <a:latin typeface="Candara" panose="020E0502030303020204" pitchFamily="34" charset="0"/>
            </a:rPr>
            <a:t>4</a:t>
          </a:r>
          <a:endParaRPr lang="es-ES" dirty="0">
            <a:latin typeface="Candara" panose="020E0502030303020204" pitchFamily="34" charset="0"/>
          </a:endParaRPr>
        </a:p>
      </dgm:t>
    </dgm:pt>
    <dgm:pt modelId="{EBEF4F35-ACE5-4202-9E7B-B91FE795D566}" type="parTrans" cxnId="{856A7957-F01F-41DC-A805-C1EC56199196}">
      <dgm:prSet/>
      <dgm:spPr/>
      <dgm:t>
        <a:bodyPr/>
        <a:lstStyle/>
        <a:p>
          <a:endParaRPr lang="es-ES">
            <a:latin typeface="Candara" panose="020E0502030303020204" pitchFamily="34" charset="0"/>
          </a:endParaRPr>
        </a:p>
      </dgm:t>
    </dgm:pt>
    <dgm:pt modelId="{68551242-47FE-4A61-BAB7-2DA7306C0240}" type="sibTrans" cxnId="{856A7957-F01F-41DC-A805-C1EC56199196}">
      <dgm:prSet/>
      <dgm:spPr/>
      <dgm:t>
        <a:bodyPr/>
        <a:lstStyle/>
        <a:p>
          <a:endParaRPr lang="es-ES">
            <a:latin typeface="Candara" panose="020E0502030303020204" pitchFamily="34" charset="0"/>
          </a:endParaRPr>
        </a:p>
      </dgm:t>
    </dgm:pt>
    <dgm:pt modelId="{EB3C2521-4045-4472-BED4-192C1FF9E339}">
      <dgm:prSet phldrT="[Texto]"/>
      <dgm:spPr/>
      <dgm:t>
        <a:bodyPr/>
        <a:lstStyle/>
        <a:p>
          <a:r>
            <a:rPr lang="es-ES" smtClean="0">
              <a:latin typeface="Candara" panose="020E0502030303020204" pitchFamily="34" charset="0"/>
            </a:rPr>
            <a:t>Organizarnos, desplegar medios y caminar</a:t>
          </a:r>
          <a:endParaRPr lang="es-ES" dirty="0">
            <a:latin typeface="Candara" panose="020E0502030303020204" pitchFamily="34" charset="0"/>
          </a:endParaRPr>
        </a:p>
      </dgm:t>
    </dgm:pt>
    <dgm:pt modelId="{D47B2A1E-1369-41B4-86D1-28A39B65C067}" type="parTrans" cxnId="{8B05321C-F340-4AD7-87BF-8A43A6EF4D2D}">
      <dgm:prSet/>
      <dgm:spPr/>
      <dgm:t>
        <a:bodyPr/>
        <a:lstStyle/>
        <a:p>
          <a:endParaRPr lang="es-ES">
            <a:latin typeface="Candara" panose="020E0502030303020204" pitchFamily="34" charset="0"/>
          </a:endParaRPr>
        </a:p>
      </dgm:t>
    </dgm:pt>
    <dgm:pt modelId="{9FDB4428-EA98-4A65-B420-3AF51C7B728E}" type="sibTrans" cxnId="{8B05321C-F340-4AD7-87BF-8A43A6EF4D2D}">
      <dgm:prSet/>
      <dgm:spPr/>
      <dgm:t>
        <a:bodyPr/>
        <a:lstStyle/>
        <a:p>
          <a:endParaRPr lang="es-ES">
            <a:latin typeface="Candara" panose="020E0502030303020204" pitchFamily="34" charset="0"/>
          </a:endParaRPr>
        </a:p>
      </dgm:t>
    </dgm:pt>
    <dgm:pt modelId="{6905F963-0451-4219-8968-4CF91BB80284}">
      <dgm:prSet phldrT="[Texto]"/>
      <dgm:spPr/>
      <dgm:t>
        <a:bodyPr/>
        <a:lstStyle/>
        <a:p>
          <a:r>
            <a:rPr lang="es-ES" dirty="0" smtClean="0">
              <a:latin typeface="Candara" panose="020E0502030303020204" pitchFamily="34" charset="0"/>
            </a:rPr>
            <a:t>3</a:t>
          </a:r>
          <a:endParaRPr lang="es-ES" dirty="0">
            <a:latin typeface="Candara" panose="020E0502030303020204" pitchFamily="34" charset="0"/>
          </a:endParaRPr>
        </a:p>
      </dgm:t>
    </dgm:pt>
    <dgm:pt modelId="{19EF655F-C2DA-4E3D-808F-A3B7BB097838}" type="parTrans" cxnId="{1184F819-0524-46EF-933C-F8F514AEAD25}">
      <dgm:prSet/>
      <dgm:spPr/>
      <dgm:t>
        <a:bodyPr/>
        <a:lstStyle/>
        <a:p>
          <a:endParaRPr lang="es-ES">
            <a:latin typeface="Candara" panose="020E0502030303020204" pitchFamily="34" charset="0"/>
          </a:endParaRPr>
        </a:p>
      </dgm:t>
    </dgm:pt>
    <dgm:pt modelId="{DC9B5535-1276-437F-8718-CB1220653D23}" type="sibTrans" cxnId="{1184F819-0524-46EF-933C-F8F514AEAD25}">
      <dgm:prSet/>
      <dgm:spPr/>
      <dgm:t>
        <a:bodyPr/>
        <a:lstStyle/>
        <a:p>
          <a:endParaRPr lang="es-ES">
            <a:latin typeface="Candara" panose="020E0502030303020204" pitchFamily="34" charset="0"/>
          </a:endParaRPr>
        </a:p>
      </dgm:t>
    </dgm:pt>
    <dgm:pt modelId="{565029A1-9122-4E87-9101-1D030075AFB6}">
      <dgm:prSet phldrT="[Texto]"/>
      <dgm:spPr/>
      <dgm:t>
        <a:bodyPr/>
        <a:lstStyle/>
        <a:p>
          <a:r>
            <a:rPr lang="es-ES" dirty="0" smtClean="0">
              <a:latin typeface="Candara" panose="020E0502030303020204" pitchFamily="34" charset="0"/>
            </a:rPr>
            <a:t>Diseñar nuevos escenarios de aprendizaje</a:t>
          </a:r>
          <a:endParaRPr lang="es-ES" dirty="0">
            <a:latin typeface="Candara" panose="020E0502030303020204" pitchFamily="34" charset="0"/>
          </a:endParaRPr>
        </a:p>
      </dgm:t>
    </dgm:pt>
    <dgm:pt modelId="{9AD5F946-CF45-4A5B-A336-AD8375F69DB9}" type="parTrans" cxnId="{4A4D0682-05C6-4A23-960D-80F5C5C60FC3}">
      <dgm:prSet/>
      <dgm:spPr/>
      <dgm:t>
        <a:bodyPr/>
        <a:lstStyle/>
        <a:p>
          <a:endParaRPr lang="es-ES">
            <a:latin typeface="Candara" panose="020E0502030303020204" pitchFamily="34" charset="0"/>
          </a:endParaRPr>
        </a:p>
      </dgm:t>
    </dgm:pt>
    <dgm:pt modelId="{6A93B7E4-244B-47EC-960A-80CC7F91412D}" type="sibTrans" cxnId="{4A4D0682-05C6-4A23-960D-80F5C5C60FC3}">
      <dgm:prSet/>
      <dgm:spPr/>
      <dgm:t>
        <a:bodyPr/>
        <a:lstStyle/>
        <a:p>
          <a:endParaRPr lang="es-ES">
            <a:latin typeface="Candara" panose="020E0502030303020204" pitchFamily="34" charset="0"/>
          </a:endParaRPr>
        </a:p>
      </dgm:t>
    </dgm:pt>
    <dgm:pt modelId="{53704060-5D3B-4465-AB58-BC01E4C19926}">
      <dgm:prSet phldrT="[Texto]"/>
      <dgm:spPr/>
      <dgm:t>
        <a:bodyPr/>
        <a:lstStyle/>
        <a:p>
          <a:r>
            <a:rPr lang="es-ES" dirty="0" smtClean="0">
              <a:latin typeface="Candara" panose="020E0502030303020204" pitchFamily="34" charset="0"/>
            </a:rPr>
            <a:t>Hacer un alto, repensar</a:t>
          </a:r>
          <a:endParaRPr lang="es-ES" dirty="0">
            <a:latin typeface="Candara" panose="020E0502030303020204" pitchFamily="34" charset="0"/>
          </a:endParaRPr>
        </a:p>
      </dgm:t>
    </dgm:pt>
    <dgm:pt modelId="{ACFFFB99-474A-4BA4-AE51-60DB607DE19E}" type="parTrans" cxnId="{B24DC290-0E37-4216-B485-E993D5343E0D}">
      <dgm:prSet/>
      <dgm:spPr/>
      <dgm:t>
        <a:bodyPr/>
        <a:lstStyle/>
        <a:p>
          <a:endParaRPr lang="es-ES">
            <a:latin typeface="Candara" panose="020E0502030303020204" pitchFamily="34" charset="0"/>
          </a:endParaRPr>
        </a:p>
      </dgm:t>
    </dgm:pt>
    <dgm:pt modelId="{448A66AC-A650-4EBF-A791-E61954E54636}" type="sibTrans" cxnId="{B24DC290-0E37-4216-B485-E993D5343E0D}">
      <dgm:prSet/>
      <dgm:spPr/>
      <dgm:t>
        <a:bodyPr/>
        <a:lstStyle/>
        <a:p>
          <a:endParaRPr lang="es-ES">
            <a:latin typeface="Candara" panose="020E0502030303020204" pitchFamily="34" charset="0"/>
          </a:endParaRPr>
        </a:p>
      </dgm:t>
    </dgm:pt>
    <dgm:pt modelId="{C3634A67-873E-4343-8894-10DD898FFE34}" type="pres">
      <dgm:prSet presAssocID="{F0D2A447-A1AB-4B8F-9F93-D9794B151644}" presName="linearFlow" presStyleCnt="0">
        <dgm:presLayoutVars>
          <dgm:dir/>
          <dgm:animLvl val="lvl"/>
          <dgm:resizeHandles val="exact"/>
        </dgm:presLayoutVars>
      </dgm:prSet>
      <dgm:spPr/>
      <dgm:t>
        <a:bodyPr/>
        <a:lstStyle/>
        <a:p>
          <a:endParaRPr lang="es-ES"/>
        </a:p>
      </dgm:t>
    </dgm:pt>
    <dgm:pt modelId="{C9060518-A8ED-47F1-A537-8317FF534E6D}" type="pres">
      <dgm:prSet presAssocID="{EA1F33EA-CD60-4CDA-AD3A-047D4A10CC77}" presName="composite" presStyleCnt="0"/>
      <dgm:spPr/>
      <dgm:t>
        <a:bodyPr/>
        <a:lstStyle/>
        <a:p>
          <a:endParaRPr lang="es-ES_tradnl"/>
        </a:p>
      </dgm:t>
    </dgm:pt>
    <dgm:pt modelId="{DFCFEE89-A3E1-45C5-946F-9C864E51C292}" type="pres">
      <dgm:prSet presAssocID="{EA1F33EA-CD60-4CDA-AD3A-047D4A10CC77}" presName="parentText" presStyleLbl="alignNode1" presStyleIdx="0" presStyleCnt="4">
        <dgm:presLayoutVars>
          <dgm:chMax val="1"/>
          <dgm:bulletEnabled val="1"/>
        </dgm:presLayoutVars>
      </dgm:prSet>
      <dgm:spPr/>
      <dgm:t>
        <a:bodyPr/>
        <a:lstStyle/>
        <a:p>
          <a:endParaRPr lang="es-ES"/>
        </a:p>
      </dgm:t>
    </dgm:pt>
    <dgm:pt modelId="{B8E8064B-0472-4166-8D52-F1B1EDA0B649}" type="pres">
      <dgm:prSet presAssocID="{EA1F33EA-CD60-4CDA-AD3A-047D4A10CC77}" presName="descendantText" presStyleLbl="alignAcc1" presStyleIdx="0" presStyleCnt="4">
        <dgm:presLayoutVars>
          <dgm:bulletEnabled val="1"/>
        </dgm:presLayoutVars>
      </dgm:prSet>
      <dgm:spPr/>
      <dgm:t>
        <a:bodyPr/>
        <a:lstStyle/>
        <a:p>
          <a:endParaRPr lang="es-ES"/>
        </a:p>
      </dgm:t>
    </dgm:pt>
    <dgm:pt modelId="{7A5F70C2-6187-437E-966A-F6550F3360E9}" type="pres">
      <dgm:prSet presAssocID="{053E56DC-C352-4389-ADB8-99C8C7263C87}" presName="sp" presStyleCnt="0"/>
      <dgm:spPr/>
      <dgm:t>
        <a:bodyPr/>
        <a:lstStyle/>
        <a:p>
          <a:endParaRPr lang="es-ES_tradnl"/>
        </a:p>
      </dgm:t>
    </dgm:pt>
    <dgm:pt modelId="{935A1A95-9E08-4C34-A38F-E2497914EC0A}" type="pres">
      <dgm:prSet presAssocID="{C930D347-FD10-4CF6-AF4B-94623368680E}" presName="composite" presStyleCnt="0"/>
      <dgm:spPr/>
      <dgm:t>
        <a:bodyPr/>
        <a:lstStyle/>
        <a:p>
          <a:endParaRPr lang="es-ES_tradnl"/>
        </a:p>
      </dgm:t>
    </dgm:pt>
    <dgm:pt modelId="{FAD1BEF3-93F8-426E-8538-7DC7FD786705}" type="pres">
      <dgm:prSet presAssocID="{C930D347-FD10-4CF6-AF4B-94623368680E}" presName="parentText" presStyleLbl="alignNode1" presStyleIdx="1" presStyleCnt="4">
        <dgm:presLayoutVars>
          <dgm:chMax val="1"/>
          <dgm:bulletEnabled val="1"/>
        </dgm:presLayoutVars>
      </dgm:prSet>
      <dgm:spPr/>
      <dgm:t>
        <a:bodyPr/>
        <a:lstStyle/>
        <a:p>
          <a:endParaRPr lang="es-ES"/>
        </a:p>
      </dgm:t>
    </dgm:pt>
    <dgm:pt modelId="{C3647DF6-A229-49A5-8727-6A26AED26A05}" type="pres">
      <dgm:prSet presAssocID="{C930D347-FD10-4CF6-AF4B-94623368680E}" presName="descendantText" presStyleLbl="alignAcc1" presStyleIdx="1" presStyleCnt="4">
        <dgm:presLayoutVars>
          <dgm:bulletEnabled val="1"/>
        </dgm:presLayoutVars>
      </dgm:prSet>
      <dgm:spPr/>
      <dgm:t>
        <a:bodyPr/>
        <a:lstStyle/>
        <a:p>
          <a:endParaRPr lang="es-ES"/>
        </a:p>
      </dgm:t>
    </dgm:pt>
    <dgm:pt modelId="{715AB9C2-6607-4074-995D-81D8AA69DF59}" type="pres">
      <dgm:prSet presAssocID="{1942AC2D-034C-4084-B069-FC8D67712FFF}" presName="sp" presStyleCnt="0"/>
      <dgm:spPr/>
      <dgm:t>
        <a:bodyPr/>
        <a:lstStyle/>
        <a:p>
          <a:endParaRPr lang="es-ES_tradnl"/>
        </a:p>
      </dgm:t>
    </dgm:pt>
    <dgm:pt modelId="{AB050440-9355-464D-8824-129FBC81AFA6}" type="pres">
      <dgm:prSet presAssocID="{6905F963-0451-4219-8968-4CF91BB80284}" presName="composite" presStyleCnt="0"/>
      <dgm:spPr/>
      <dgm:t>
        <a:bodyPr/>
        <a:lstStyle/>
        <a:p>
          <a:endParaRPr lang="es-ES_tradnl"/>
        </a:p>
      </dgm:t>
    </dgm:pt>
    <dgm:pt modelId="{1B25AD83-B341-4949-B414-D5EE04A39C36}" type="pres">
      <dgm:prSet presAssocID="{6905F963-0451-4219-8968-4CF91BB80284}" presName="parentText" presStyleLbl="alignNode1" presStyleIdx="2" presStyleCnt="4">
        <dgm:presLayoutVars>
          <dgm:chMax val="1"/>
          <dgm:bulletEnabled val="1"/>
        </dgm:presLayoutVars>
      </dgm:prSet>
      <dgm:spPr/>
      <dgm:t>
        <a:bodyPr/>
        <a:lstStyle/>
        <a:p>
          <a:endParaRPr lang="es-ES"/>
        </a:p>
      </dgm:t>
    </dgm:pt>
    <dgm:pt modelId="{660A7874-7913-4097-9E38-5732070D7989}" type="pres">
      <dgm:prSet presAssocID="{6905F963-0451-4219-8968-4CF91BB80284}" presName="descendantText" presStyleLbl="alignAcc1" presStyleIdx="2" presStyleCnt="4">
        <dgm:presLayoutVars>
          <dgm:bulletEnabled val="1"/>
        </dgm:presLayoutVars>
      </dgm:prSet>
      <dgm:spPr/>
      <dgm:t>
        <a:bodyPr/>
        <a:lstStyle/>
        <a:p>
          <a:endParaRPr lang="es-ES"/>
        </a:p>
      </dgm:t>
    </dgm:pt>
    <dgm:pt modelId="{0D456BBA-88B0-45C6-A9BA-2224B6C955B2}" type="pres">
      <dgm:prSet presAssocID="{DC9B5535-1276-437F-8718-CB1220653D23}" presName="sp" presStyleCnt="0"/>
      <dgm:spPr/>
      <dgm:t>
        <a:bodyPr/>
        <a:lstStyle/>
        <a:p>
          <a:endParaRPr lang="es-ES_tradnl"/>
        </a:p>
      </dgm:t>
    </dgm:pt>
    <dgm:pt modelId="{5571B193-9D5C-48FD-AC16-A5A2AAC37F8A}" type="pres">
      <dgm:prSet presAssocID="{D8B09A96-AF7E-4DB7-A5BA-B22BE72FB125}" presName="composite" presStyleCnt="0"/>
      <dgm:spPr/>
      <dgm:t>
        <a:bodyPr/>
        <a:lstStyle/>
        <a:p>
          <a:endParaRPr lang="es-ES_tradnl"/>
        </a:p>
      </dgm:t>
    </dgm:pt>
    <dgm:pt modelId="{88F922CE-CFC3-47A4-B0DE-0CF960ABD53E}" type="pres">
      <dgm:prSet presAssocID="{D8B09A96-AF7E-4DB7-A5BA-B22BE72FB125}" presName="parentText" presStyleLbl="alignNode1" presStyleIdx="3" presStyleCnt="4">
        <dgm:presLayoutVars>
          <dgm:chMax val="1"/>
          <dgm:bulletEnabled val="1"/>
        </dgm:presLayoutVars>
      </dgm:prSet>
      <dgm:spPr/>
      <dgm:t>
        <a:bodyPr/>
        <a:lstStyle/>
        <a:p>
          <a:endParaRPr lang="es-ES"/>
        </a:p>
      </dgm:t>
    </dgm:pt>
    <dgm:pt modelId="{58C06CEE-793A-400E-94C1-899D3C91770F}" type="pres">
      <dgm:prSet presAssocID="{D8B09A96-AF7E-4DB7-A5BA-B22BE72FB125}" presName="descendantText" presStyleLbl="alignAcc1" presStyleIdx="3" presStyleCnt="4">
        <dgm:presLayoutVars>
          <dgm:bulletEnabled val="1"/>
        </dgm:presLayoutVars>
      </dgm:prSet>
      <dgm:spPr/>
      <dgm:t>
        <a:bodyPr/>
        <a:lstStyle/>
        <a:p>
          <a:endParaRPr lang="es-ES"/>
        </a:p>
      </dgm:t>
    </dgm:pt>
  </dgm:ptLst>
  <dgm:cxnLst>
    <dgm:cxn modelId="{F8C20C49-DC7F-46BF-9358-02D81D56D883}" type="presOf" srcId="{6905F963-0451-4219-8968-4CF91BB80284}" destId="{1B25AD83-B341-4949-B414-D5EE04A39C36}" srcOrd="0" destOrd="0" presId="urn:microsoft.com/office/officeart/2005/8/layout/chevron2"/>
    <dgm:cxn modelId="{4A4D0682-05C6-4A23-960D-80F5C5C60FC3}" srcId="{6905F963-0451-4219-8968-4CF91BB80284}" destId="{565029A1-9122-4E87-9101-1D030075AFB6}" srcOrd="0" destOrd="0" parTransId="{9AD5F946-CF45-4A5B-A336-AD8375F69DB9}" sibTransId="{6A93B7E4-244B-47EC-960A-80CC7F91412D}"/>
    <dgm:cxn modelId="{1184F819-0524-46EF-933C-F8F514AEAD25}" srcId="{F0D2A447-A1AB-4B8F-9F93-D9794B151644}" destId="{6905F963-0451-4219-8968-4CF91BB80284}" srcOrd="2" destOrd="0" parTransId="{19EF655F-C2DA-4E3D-808F-A3B7BB097838}" sibTransId="{DC9B5535-1276-437F-8718-CB1220653D23}"/>
    <dgm:cxn modelId="{EA5C4E50-60B7-4943-ABF1-3A8E8A7472BF}" type="presOf" srcId="{7615B366-F367-4155-8416-A073839FDA04}" destId="{B8E8064B-0472-4166-8D52-F1B1EDA0B649}" srcOrd="0" destOrd="0" presId="urn:microsoft.com/office/officeart/2005/8/layout/chevron2"/>
    <dgm:cxn modelId="{E51043EC-19E4-4AD6-8989-EDBFD0FC5CAA}" srcId="{EA1F33EA-CD60-4CDA-AD3A-047D4A10CC77}" destId="{7615B366-F367-4155-8416-A073839FDA04}" srcOrd="0" destOrd="0" parTransId="{9CBABF5C-ACC4-4BBC-AAD5-F088B7A7447F}" sibTransId="{CCC7FE1E-2C9F-49FB-8662-028D3DD82CC5}"/>
    <dgm:cxn modelId="{0F5DF1F5-9604-44D8-B2A7-141D8420AF29}" type="presOf" srcId="{C930D347-FD10-4CF6-AF4B-94623368680E}" destId="{FAD1BEF3-93F8-426E-8538-7DC7FD786705}" srcOrd="0" destOrd="0" presId="urn:microsoft.com/office/officeart/2005/8/layout/chevron2"/>
    <dgm:cxn modelId="{BE2C09AE-686A-445E-A74F-A74273054FB3}" type="presOf" srcId="{F0D2A447-A1AB-4B8F-9F93-D9794B151644}" destId="{C3634A67-873E-4343-8894-10DD898FFE34}" srcOrd="0" destOrd="0" presId="urn:microsoft.com/office/officeart/2005/8/layout/chevron2"/>
    <dgm:cxn modelId="{B24DC290-0E37-4216-B485-E993D5343E0D}" srcId="{C930D347-FD10-4CF6-AF4B-94623368680E}" destId="{53704060-5D3B-4465-AB58-BC01E4C19926}" srcOrd="0" destOrd="0" parTransId="{ACFFFB99-474A-4BA4-AE51-60DB607DE19E}" sibTransId="{448A66AC-A650-4EBF-A791-E61954E54636}"/>
    <dgm:cxn modelId="{0D4DCEE4-33A5-4B95-8BBC-859246173720}" type="presOf" srcId="{565029A1-9122-4E87-9101-1D030075AFB6}" destId="{660A7874-7913-4097-9E38-5732070D7989}" srcOrd="0" destOrd="0" presId="urn:microsoft.com/office/officeart/2005/8/layout/chevron2"/>
    <dgm:cxn modelId="{856A7957-F01F-41DC-A805-C1EC56199196}" srcId="{F0D2A447-A1AB-4B8F-9F93-D9794B151644}" destId="{D8B09A96-AF7E-4DB7-A5BA-B22BE72FB125}" srcOrd="3" destOrd="0" parTransId="{EBEF4F35-ACE5-4202-9E7B-B91FE795D566}" sibTransId="{68551242-47FE-4A61-BAB7-2DA7306C0240}"/>
    <dgm:cxn modelId="{62294406-22E4-4D47-B753-6F2ABA79BC08}" type="presOf" srcId="{D8B09A96-AF7E-4DB7-A5BA-B22BE72FB125}" destId="{88F922CE-CFC3-47A4-B0DE-0CF960ABD53E}" srcOrd="0" destOrd="0" presId="urn:microsoft.com/office/officeart/2005/8/layout/chevron2"/>
    <dgm:cxn modelId="{BDF3201C-5638-42F3-A10B-C3D6658A76FD}" type="presOf" srcId="{53704060-5D3B-4465-AB58-BC01E4C19926}" destId="{C3647DF6-A229-49A5-8727-6A26AED26A05}" srcOrd="0" destOrd="0" presId="urn:microsoft.com/office/officeart/2005/8/layout/chevron2"/>
    <dgm:cxn modelId="{7F722EA3-F7AB-4AE4-ABC2-0452837118E8}" srcId="{F0D2A447-A1AB-4B8F-9F93-D9794B151644}" destId="{C930D347-FD10-4CF6-AF4B-94623368680E}" srcOrd="1" destOrd="0" parTransId="{C7777A98-1258-4DEB-8B52-43A5A7E4A3E1}" sibTransId="{1942AC2D-034C-4084-B069-FC8D67712FFF}"/>
    <dgm:cxn modelId="{5947A0D9-4909-49E8-8C56-CEC74ECFEA4C}" type="presOf" srcId="{EA1F33EA-CD60-4CDA-AD3A-047D4A10CC77}" destId="{DFCFEE89-A3E1-45C5-946F-9C864E51C292}" srcOrd="0" destOrd="0" presId="urn:microsoft.com/office/officeart/2005/8/layout/chevron2"/>
    <dgm:cxn modelId="{ADFC8A2B-B316-4E14-8E56-42CAF59885B3}" srcId="{F0D2A447-A1AB-4B8F-9F93-D9794B151644}" destId="{EA1F33EA-CD60-4CDA-AD3A-047D4A10CC77}" srcOrd="0" destOrd="0" parTransId="{5EC27FE8-584D-476B-B675-7E59FF318F13}" sibTransId="{053E56DC-C352-4389-ADB8-99C8C7263C87}"/>
    <dgm:cxn modelId="{200BDE04-95F4-4362-ABB5-28E8CA160E30}" type="presOf" srcId="{EB3C2521-4045-4472-BED4-192C1FF9E339}" destId="{58C06CEE-793A-400E-94C1-899D3C91770F}" srcOrd="0" destOrd="0" presId="urn:microsoft.com/office/officeart/2005/8/layout/chevron2"/>
    <dgm:cxn modelId="{8B05321C-F340-4AD7-87BF-8A43A6EF4D2D}" srcId="{D8B09A96-AF7E-4DB7-A5BA-B22BE72FB125}" destId="{EB3C2521-4045-4472-BED4-192C1FF9E339}" srcOrd="0" destOrd="0" parTransId="{D47B2A1E-1369-41B4-86D1-28A39B65C067}" sibTransId="{9FDB4428-EA98-4A65-B420-3AF51C7B728E}"/>
    <dgm:cxn modelId="{39322174-AB69-4AF0-9C34-3AC64E66FFE6}" type="presParOf" srcId="{C3634A67-873E-4343-8894-10DD898FFE34}" destId="{C9060518-A8ED-47F1-A537-8317FF534E6D}" srcOrd="0" destOrd="0" presId="urn:microsoft.com/office/officeart/2005/8/layout/chevron2"/>
    <dgm:cxn modelId="{D82DE76E-FCB9-476A-9278-153FF684F001}" type="presParOf" srcId="{C9060518-A8ED-47F1-A537-8317FF534E6D}" destId="{DFCFEE89-A3E1-45C5-946F-9C864E51C292}" srcOrd="0" destOrd="0" presId="urn:microsoft.com/office/officeart/2005/8/layout/chevron2"/>
    <dgm:cxn modelId="{7EAAD25B-55B9-4E75-B5D1-39CF0274DE19}" type="presParOf" srcId="{C9060518-A8ED-47F1-A537-8317FF534E6D}" destId="{B8E8064B-0472-4166-8D52-F1B1EDA0B649}" srcOrd="1" destOrd="0" presId="urn:microsoft.com/office/officeart/2005/8/layout/chevron2"/>
    <dgm:cxn modelId="{04A41DD3-7288-4AF4-BBDC-AFC4B0F020B9}" type="presParOf" srcId="{C3634A67-873E-4343-8894-10DD898FFE34}" destId="{7A5F70C2-6187-437E-966A-F6550F3360E9}" srcOrd="1" destOrd="0" presId="urn:microsoft.com/office/officeart/2005/8/layout/chevron2"/>
    <dgm:cxn modelId="{1142A27E-503C-4FA9-992E-96818E3B96BD}" type="presParOf" srcId="{C3634A67-873E-4343-8894-10DD898FFE34}" destId="{935A1A95-9E08-4C34-A38F-E2497914EC0A}" srcOrd="2" destOrd="0" presId="urn:microsoft.com/office/officeart/2005/8/layout/chevron2"/>
    <dgm:cxn modelId="{2B3C5306-71B6-420B-8FA3-1847DA0DCD01}" type="presParOf" srcId="{935A1A95-9E08-4C34-A38F-E2497914EC0A}" destId="{FAD1BEF3-93F8-426E-8538-7DC7FD786705}" srcOrd="0" destOrd="0" presId="urn:microsoft.com/office/officeart/2005/8/layout/chevron2"/>
    <dgm:cxn modelId="{D138D557-1F14-48F2-BC35-890D2975D733}" type="presParOf" srcId="{935A1A95-9E08-4C34-A38F-E2497914EC0A}" destId="{C3647DF6-A229-49A5-8727-6A26AED26A05}" srcOrd="1" destOrd="0" presId="urn:microsoft.com/office/officeart/2005/8/layout/chevron2"/>
    <dgm:cxn modelId="{FA746232-A970-4163-AB39-F0E00B5BC904}" type="presParOf" srcId="{C3634A67-873E-4343-8894-10DD898FFE34}" destId="{715AB9C2-6607-4074-995D-81D8AA69DF59}" srcOrd="3" destOrd="0" presId="urn:microsoft.com/office/officeart/2005/8/layout/chevron2"/>
    <dgm:cxn modelId="{C19D739B-02B7-420E-BDE0-693C0218B702}" type="presParOf" srcId="{C3634A67-873E-4343-8894-10DD898FFE34}" destId="{AB050440-9355-464D-8824-129FBC81AFA6}" srcOrd="4" destOrd="0" presId="urn:microsoft.com/office/officeart/2005/8/layout/chevron2"/>
    <dgm:cxn modelId="{6702F74A-6017-41A5-BE2E-89B825BE8C34}" type="presParOf" srcId="{AB050440-9355-464D-8824-129FBC81AFA6}" destId="{1B25AD83-B341-4949-B414-D5EE04A39C36}" srcOrd="0" destOrd="0" presId="urn:microsoft.com/office/officeart/2005/8/layout/chevron2"/>
    <dgm:cxn modelId="{6C010CF9-2E5C-4C8B-BB85-E0E8051AF5BF}" type="presParOf" srcId="{AB050440-9355-464D-8824-129FBC81AFA6}" destId="{660A7874-7913-4097-9E38-5732070D7989}" srcOrd="1" destOrd="0" presId="urn:microsoft.com/office/officeart/2005/8/layout/chevron2"/>
    <dgm:cxn modelId="{69BEA22B-D965-4134-87ED-BB2C6FFAD2B2}" type="presParOf" srcId="{C3634A67-873E-4343-8894-10DD898FFE34}" destId="{0D456BBA-88B0-45C6-A9BA-2224B6C955B2}" srcOrd="5" destOrd="0" presId="urn:microsoft.com/office/officeart/2005/8/layout/chevron2"/>
    <dgm:cxn modelId="{D058BCF4-293C-4A2C-A290-4A677D693074}" type="presParOf" srcId="{C3634A67-873E-4343-8894-10DD898FFE34}" destId="{5571B193-9D5C-48FD-AC16-A5A2AAC37F8A}" srcOrd="6" destOrd="0" presId="urn:microsoft.com/office/officeart/2005/8/layout/chevron2"/>
    <dgm:cxn modelId="{F7FEF207-9F83-4028-9DCD-8F7AE492CCBF}" type="presParOf" srcId="{5571B193-9D5C-48FD-AC16-A5A2AAC37F8A}" destId="{88F922CE-CFC3-47A4-B0DE-0CF960ABD53E}" srcOrd="0" destOrd="0" presId="urn:microsoft.com/office/officeart/2005/8/layout/chevron2"/>
    <dgm:cxn modelId="{B1A4FAC2-FB2A-4ECC-8015-CB9D64597150}" type="presParOf" srcId="{5571B193-9D5C-48FD-AC16-A5A2AAC37F8A}" destId="{58C06CEE-793A-400E-94C1-899D3C9177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D2A447-A1AB-4B8F-9F93-D9794B151644}"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s-ES"/>
        </a:p>
      </dgm:t>
    </dgm:pt>
    <dgm:pt modelId="{EA1F33EA-CD60-4CDA-AD3A-047D4A10CC77}">
      <dgm:prSet phldrT="[Texto]"/>
      <dgm:spPr/>
      <dgm:t>
        <a:bodyPr/>
        <a:lstStyle/>
        <a:p>
          <a:r>
            <a:rPr lang="es-ES" dirty="0" smtClean="0">
              <a:latin typeface="Candara" panose="020E0502030303020204" pitchFamily="34" charset="0"/>
            </a:rPr>
            <a:t>1</a:t>
          </a:r>
          <a:endParaRPr lang="es-ES" dirty="0">
            <a:latin typeface="Candara" panose="020E0502030303020204" pitchFamily="34" charset="0"/>
          </a:endParaRPr>
        </a:p>
      </dgm:t>
    </dgm:pt>
    <dgm:pt modelId="{5EC27FE8-584D-476B-B675-7E59FF318F13}" type="parTrans" cxnId="{ADFC8A2B-B316-4E14-8E56-42CAF59885B3}">
      <dgm:prSet/>
      <dgm:spPr/>
      <dgm:t>
        <a:bodyPr/>
        <a:lstStyle/>
        <a:p>
          <a:endParaRPr lang="es-ES">
            <a:latin typeface="Candara" panose="020E0502030303020204" pitchFamily="34" charset="0"/>
          </a:endParaRPr>
        </a:p>
      </dgm:t>
    </dgm:pt>
    <dgm:pt modelId="{053E56DC-C352-4389-ADB8-99C8C7263C87}" type="sibTrans" cxnId="{ADFC8A2B-B316-4E14-8E56-42CAF59885B3}">
      <dgm:prSet/>
      <dgm:spPr/>
      <dgm:t>
        <a:bodyPr/>
        <a:lstStyle/>
        <a:p>
          <a:endParaRPr lang="es-ES">
            <a:latin typeface="Candara" panose="020E0502030303020204" pitchFamily="34" charset="0"/>
          </a:endParaRPr>
        </a:p>
      </dgm:t>
    </dgm:pt>
    <dgm:pt modelId="{7615B366-F367-4155-8416-A073839FDA04}">
      <dgm:prSet phldrT="[Texto]"/>
      <dgm:spPr/>
      <dgm:t>
        <a:bodyPr anchor="ctr"/>
        <a:lstStyle/>
        <a:p>
          <a:r>
            <a:rPr lang="es-ES" dirty="0" smtClean="0">
              <a:latin typeface="Candara" panose="020E0502030303020204" pitchFamily="34" charset="0"/>
              <a:ea typeface="Times New Roman"/>
            </a:rPr>
            <a:t>FP Dual Superior para la Alta Cualificación</a:t>
          </a:r>
          <a:endParaRPr lang="es-ES" dirty="0">
            <a:latin typeface="Candara" panose="020E0502030303020204" pitchFamily="34" charset="0"/>
          </a:endParaRPr>
        </a:p>
      </dgm:t>
    </dgm:pt>
    <dgm:pt modelId="{9CBABF5C-ACC4-4BBC-AAD5-F088B7A7447F}" type="parTrans" cxnId="{E51043EC-19E4-4AD6-8989-EDBFD0FC5CAA}">
      <dgm:prSet/>
      <dgm:spPr/>
      <dgm:t>
        <a:bodyPr/>
        <a:lstStyle/>
        <a:p>
          <a:endParaRPr lang="es-ES">
            <a:latin typeface="Candara" panose="020E0502030303020204" pitchFamily="34" charset="0"/>
          </a:endParaRPr>
        </a:p>
      </dgm:t>
    </dgm:pt>
    <dgm:pt modelId="{CCC7FE1E-2C9F-49FB-8662-028D3DD82CC5}" type="sibTrans" cxnId="{E51043EC-19E4-4AD6-8989-EDBFD0FC5CAA}">
      <dgm:prSet/>
      <dgm:spPr/>
      <dgm:t>
        <a:bodyPr/>
        <a:lstStyle/>
        <a:p>
          <a:endParaRPr lang="es-ES">
            <a:latin typeface="Candara" panose="020E0502030303020204" pitchFamily="34" charset="0"/>
          </a:endParaRPr>
        </a:p>
      </dgm:t>
    </dgm:pt>
    <dgm:pt modelId="{C930D347-FD10-4CF6-AF4B-94623368680E}">
      <dgm:prSet phldrT="[Texto]"/>
      <dgm:spPr/>
      <dgm:t>
        <a:bodyPr anchor="ctr"/>
        <a:lstStyle/>
        <a:p>
          <a:r>
            <a:rPr lang="es-ES" dirty="0" smtClean="0">
              <a:latin typeface="Candara" panose="020E0502030303020204" pitchFamily="34" charset="0"/>
            </a:rPr>
            <a:t>2</a:t>
          </a:r>
          <a:endParaRPr lang="es-ES" dirty="0">
            <a:latin typeface="Candara" panose="020E0502030303020204" pitchFamily="34" charset="0"/>
          </a:endParaRPr>
        </a:p>
      </dgm:t>
    </dgm:pt>
    <dgm:pt modelId="{C7777A98-1258-4DEB-8B52-43A5A7E4A3E1}" type="parTrans" cxnId="{7F722EA3-F7AB-4AE4-ABC2-0452837118E8}">
      <dgm:prSet/>
      <dgm:spPr/>
      <dgm:t>
        <a:bodyPr/>
        <a:lstStyle/>
        <a:p>
          <a:endParaRPr lang="es-ES">
            <a:latin typeface="Candara" panose="020E0502030303020204" pitchFamily="34" charset="0"/>
          </a:endParaRPr>
        </a:p>
      </dgm:t>
    </dgm:pt>
    <dgm:pt modelId="{1942AC2D-034C-4084-B069-FC8D67712FFF}" type="sibTrans" cxnId="{7F722EA3-F7AB-4AE4-ABC2-0452837118E8}">
      <dgm:prSet/>
      <dgm:spPr/>
      <dgm:t>
        <a:bodyPr/>
        <a:lstStyle/>
        <a:p>
          <a:endParaRPr lang="es-ES">
            <a:latin typeface="Candara" panose="020E0502030303020204" pitchFamily="34" charset="0"/>
          </a:endParaRPr>
        </a:p>
      </dgm:t>
    </dgm:pt>
    <dgm:pt modelId="{6905F963-0451-4219-8968-4CF91BB80284}">
      <dgm:prSet phldrT="[Texto]"/>
      <dgm:spPr/>
      <dgm:t>
        <a:bodyPr anchor="ctr"/>
        <a:lstStyle/>
        <a:p>
          <a:r>
            <a:rPr lang="es-ES" dirty="0" smtClean="0">
              <a:latin typeface="Candara" panose="020E0502030303020204" pitchFamily="34" charset="0"/>
            </a:rPr>
            <a:t>3</a:t>
          </a:r>
          <a:endParaRPr lang="es-ES" dirty="0">
            <a:latin typeface="Candara" panose="020E0502030303020204" pitchFamily="34" charset="0"/>
          </a:endParaRPr>
        </a:p>
      </dgm:t>
    </dgm:pt>
    <dgm:pt modelId="{19EF655F-C2DA-4E3D-808F-A3B7BB097838}" type="parTrans" cxnId="{1184F819-0524-46EF-933C-F8F514AEAD25}">
      <dgm:prSet/>
      <dgm:spPr/>
      <dgm:t>
        <a:bodyPr/>
        <a:lstStyle/>
        <a:p>
          <a:endParaRPr lang="es-ES">
            <a:latin typeface="Candara" panose="020E0502030303020204" pitchFamily="34" charset="0"/>
          </a:endParaRPr>
        </a:p>
      </dgm:t>
    </dgm:pt>
    <dgm:pt modelId="{DC9B5535-1276-437F-8718-CB1220653D23}" type="sibTrans" cxnId="{1184F819-0524-46EF-933C-F8F514AEAD25}">
      <dgm:prSet/>
      <dgm:spPr/>
      <dgm:t>
        <a:bodyPr/>
        <a:lstStyle/>
        <a:p>
          <a:endParaRPr lang="es-ES">
            <a:latin typeface="Candara" panose="020E0502030303020204" pitchFamily="34" charset="0"/>
          </a:endParaRPr>
        </a:p>
      </dgm:t>
    </dgm:pt>
    <dgm:pt modelId="{565029A1-9122-4E87-9101-1D030075AFB6}">
      <dgm:prSet phldrT="[Texto]"/>
      <dgm:spPr/>
      <dgm:t>
        <a:bodyPr anchor="ctr"/>
        <a:lstStyle/>
        <a:p>
          <a:pPr algn="ctr"/>
          <a:r>
            <a:rPr lang="es-ES" dirty="0" smtClean="0">
              <a:latin typeface="Candara" panose="020E0502030303020204" pitchFamily="34" charset="0"/>
            </a:rPr>
            <a:t>FP para el Empleo</a:t>
          </a:r>
          <a:endParaRPr lang="es-ES" dirty="0">
            <a:latin typeface="Candara" panose="020E0502030303020204" pitchFamily="34" charset="0"/>
          </a:endParaRPr>
        </a:p>
      </dgm:t>
    </dgm:pt>
    <dgm:pt modelId="{9AD5F946-CF45-4A5B-A336-AD8375F69DB9}" type="parTrans" cxnId="{4A4D0682-05C6-4A23-960D-80F5C5C60FC3}">
      <dgm:prSet/>
      <dgm:spPr/>
      <dgm:t>
        <a:bodyPr/>
        <a:lstStyle/>
        <a:p>
          <a:endParaRPr lang="es-ES">
            <a:latin typeface="Candara" panose="020E0502030303020204" pitchFamily="34" charset="0"/>
          </a:endParaRPr>
        </a:p>
      </dgm:t>
    </dgm:pt>
    <dgm:pt modelId="{6A93B7E4-244B-47EC-960A-80CC7F91412D}" type="sibTrans" cxnId="{4A4D0682-05C6-4A23-960D-80F5C5C60FC3}">
      <dgm:prSet/>
      <dgm:spPr/>
      <dgm:t>
        <a:bodyPr/>
        <a:lstStyle/>
        <a:p>
          <a:endParaRPr lang="es-ES">
            <a:latin typeface="Candara" panose="020E0502030303020204" pitchFamily="34" charset="0"/>
          </a:endParaRPr>
        </a:p>
      </dgm:t>
    </dgm:pt>
    <dgm:pt modelId="{53704060-5D3B-4465-AB58-BC01E4C19926}">
      <dgm:prSet phldrT="[Texto]"/>
      <dgm:spPr/>
      <dgm:t>
        <a:bodyPr anchor="ctr"/>
        <a:lstStyle/>
        <a:p>
          <a:pPr algn="l"/>
          <a:r>
            <a:rPr lang="es-ES" dirty="0" smtClean="0">
              <a:latin typeface="Candara" panose="020E0502030303020204" pitchFamily="34" charset="0"/>
            </a:rPr>
            <a:t>FP Presencial, la tradicional</a:t>
          </a:r>
          <a:endParaRPr lang="es-ES" dirty="0">
            <a:latin typeface="Candara" panose="020E0502030303020204" pitchFamily="34" charset="0"/>
          </a:endParaRPr>
        </a:p>
      </dgm:t>
    </dgm:pt>
    <dgm:pt modelId="{ACFFFB99-474A-4BA4-AE51-60DB607DE19E}" type="parTrans" cxnId="{B24DC290-0E37-4216-B485-E993D5343E0D}">
      <dgm:prSet/>
      <dgm:spPr/>
      <dgm:t>
        <a:bodyPr/>
        <a:lstStyle/>
        <a:p>
          <a:endParaRPr lang="es-ES">
            <a:latin typeface="Candara" panose="020E0502030303020204" pitchFamily="34" charset="0"/>
          </a:endParaRPr>
        </a:p>
      </dgm:t>
    </dgm:pt>
    <dgm:pt modelId="{448A66AC-A650-4EBF-A791-E61954E54636}" type="sibTrans" cxnId="{B24DC290-0E37-4216-B485-E993D5343E0D}">
      <dgm:prSet/>
      <dgm:spPr/>
      <dgm:t>
        <a:bodyPr/>
        <a:lstStyle/>
        <a:p>
          <a:endParaRPr lang="es-ES">
            <a:latin typeface="Candara" panose="020E0502030303020204" pitchFamily="34" charset="0"/>
          </a:endParaRPr>
        </a:p>
      </dgm:t>
    </dgm:pt>
    <dgm:pt modelId="{55DB1FA6-0881-4560-9532-9DF84CB5E8C1}" type="pres">
      <dgm:prSet presAssocID="{F0D2A447-A1AB-4B8F-9F93-D9794B151644}" presName="vert0" presStyleCnt="0">
        <dgm:presLayoutVars>
          <dgm:dir/>
          <dgm:animOne val="branch"/>
          <dgm:animLvl val="lvl"/>
        </dgm:presLayoutVars>
      </dgm:prSet>
      <dgm:spPr/>
      <dgm:t>
        <a:bodyPr/>
        <a:lstStyle/>
        <a:p>
          <a:endParaRPr lang="es-ES_tradnl"/>
        </a:p>
      </dgm:t>
    </dgm:pt>
    <dgm:pt modelId="{EAD690F6-3E90-4269-8874-9B8C828FB0BA}" type="pres">
      <dgm:prSet presAssocID="{EA1F33EA-CD60-4CDA-AD3A-047D4A10CC77}" presName="thickLine" presStyleLbl="alignNode1" presStyleIdx="0" presStyleCnt="3"/>
      <dgm:spPr/>
      <dgm:t>
        <a:bodyPr/>
        <a:lstStyle/>
        <a:p>
          <a:endParaRPr lang="es-ES_tradnl"/>
        </a:p>
      </dgm:t>
    </dgm:pt>
    <dgm:pt modelId="{97DC4C6D-24BE-41DA-93C3-9FC6FB398261}" type="pres">
      <dgm:prSet presAssocID="{EA1F33EA-CD60-4CDA-AD3A-047D4A10CC77}" presName="horz1" presStyleCnt="0"/>
      <dgm:spPr/>
      <dgm:t>
        <a:bodyPr/>
        <a:lstStyle/>
        <a:p>
          <a:endParaRPr lang="es-ES_tradnl"/>
        </a:p>
      </dgm:t>
    </dgm:pt>
    <dgm:pt modelId="{4AA539CB-0782-430C-8E81-12E63EE8EC7D}" type="pres">
      <dgm:prSet presAssocID="{EA1F33EA-CD60-4CDA-AD3A-047D4A10CC77}" presName="tx1" presStyleLbl="revTx" presStyleIdx="0" presStyleCnt="6"/>
      <dgm:spPr/>
      <dgm:t>
        <a:bodyPr/>
        <a:lstStyle/>
        <a:p>
          <a:endParaRPr lang="es-ES_tradnl"/>
        </a:p>
      </dgm:t>
    </dgm:pt>
    <dgm:pt modelId="{485630AF-5125-4CD6-BC41-D49ED2187B95}" type="pres">
      <dgm:prSet presAssocID="{EA1F33EA-CD60-4CDA-AD3A-047D4A10CC77}" presName="vert1" presStyleCnt="0"/>
      <dgm:spPr/>
      <dgm:t>
        <a:bodyPr/>
        <a:lstStyle/>
        <a:p>
          <a:endParaRPr lang="es-ES_tradnl"/>
        </a:p>
      </dgm:t>
    </dgm:pt>
    <dgm:pt modelId="{DF96F165-5255-42A1-8019-0AC6DA0DC954}" type="pres">
      <dgm:prSet presAssocID="{7615B366-F367-4155-8416-A073839FDA04}" presName="vertSpace2a" presStyleCnt="0"/>
      <dgm:spPr/>
      <dgm:t>
        <a:bodyPr/>
        <a:lstStyle/>
        <a:p>
          <a:endParaRPr lang="es-ES_tradnl"/>
        </a:p>
      </dgm:t>
    </dgm:pt>
    <dgm:pt modelId="{C0B59173-783A-401F-9D39-BE7ECC14CFD9}" type="pres">
      <dgm:prSet presAssocID="{7615B366-F367-4155-8416-A073839FDA04}" presName="horz2" presStyleCnt="0"/>
      <dgm:spPr/>
      <dgm:t>
        <a:bodyPr/>
        <a:lstStyle/>
        <a:p>
          <a:endParaRPr lang="es-ES_tradnl"/>
        </a:p>
      </dgm:t>
    </dgm:pt>
    <dgm:pt modelId="{5DFB0B3F-EAA0-4CE5-BF98-E77EA2CD8F27}" type="pres">
      <dgm:prSet presAssocID="{7615B366-F367-4155-8416-A073839FDA04}" presName="horzSpace2" presStyleCnt="0"/>
      <dgm:spPr/>
      <dgm:t>
        <a:bodyPr/>
        <a:lstStyle/>
        <a:p>
          <a:endParaRPr lang="es-ES_tradnl"/>
        </a:p>
      </dgm:t>
    </dgm:pt>
    <dgm:pt modelId="{B9257479-C1D3-4510-9A2B-8DEE0340EB52}" type="pres">
      <dgm:prSet presAssocID="{7615B366-F367-4155-8416-A073839FDA04}" presName="tx2" presStyleLbl="revTx" presStyleIdx="1" presStyleCnt="6" custScaleX="155607"/>
      <dgm:spPr/>
      <dgm:t>
        <a:bodyPr/>
        <a:lstStyle/>
        <a:p>
          <a:endParaRPr lang="es-ES_tradnl"/>
        </a:p>
      </dgm:t>
    </dgm:pt>
    <dgm:pt modelId="{6A65D19C-1C7B-4412-AC85-FCB2A6D35C3F}" type="pres">
      <dgm:prSet presAssocID="{7615B366-F367-4155-8416-A073839FDA04}" presName="vert2" presStyleCnt="0"/>
      <dgm:spPr/>
      <dgm:t>
        <a:bodyPr/>
        <a:lstStyle/>
        <a:p>
          <a:endParaRPr lang="es-ES_tradnl"/>
        </a:p>
      </dgm:t>
    </dgm:pt>
    <dgm:pt modelId="{5F7991D7-BF12-45F8-8FAA-AF97689C151B}" type="pres">
      <dgm:prSet presAssocID="{7615B366-F367-4155-8416-A073839FDA04}" presName="thinLine2b" presStyleLbl="callout" presStyleIdx="0" presStyleCnt="3"/>
      <dgm:spPr/>
      <dgm:t>
        <a:bodyPr/>
        <a:lstStyle/>
        <a:p>
          <a:endParaRPr lang="es-ES_tradnl"/>
        </a:p>
      </dgm:t>
    </dgm:pt>
    <dgm:pt modelId="{7F341D9C-1648-46D7-B07C-78DB9147C4EE}" type="pres">
      <dgm:prSet presAssocID="{7615B366-F367-4155-8416-A073839FDA04}" presName="vertSpace2b" presStyleCnt="0"/>
      <dgm:spPr/>
      <dgm:t>
        <a:bodyPr/>
        <a:lstStyle/>
        <a:p>
          <a:endParaRPr lang="es-ES_tradnl"/>
        </a:p>
      </dgm:t>
    </dgm:pt>
    <dgm:pt modelId="{E2F73017-C9E9-47C0-8D3F-4E7CBA64BCF8}" type="pres">
      <dgm:prSet presAssocID="{C930D347-FD10-4CF6-AF4B-94623368680E}" presName="thickLine" presStyleLbl="alignNode1" presStyleIdx="1" presStyleCnt="3"/>
      <dgm:spPr/>
      <dgm:t>
        <a:bodyPr/>
        <a:lstStyle/>
        <a:p>
          <a:endParaRPr lang="es-ES_tradnl"/>
        </a:p>
      </dgm:t>
    </dgm:pt>
    <dgm:pt modelId="{D3D7E43E-1307-4F78-A1EF-7C568EE33BDC}" type="pres">
      <dgm:prSet presAssocID="{C930D347-FD10-4CF6-AF4B-94623368680E}" presName="horz1" presStyleCnt="0"/>
      <dgm:spPr/>
      <dgm:t>
        <a:bodyPr/>
        <a:lstStyle/>
        <a:p>
          <a:endParaRPr lang="es-ES_tradnl"/>
        </a:p>
      </dgm:t>
    </dgm:pt>
    <dgm:pt modelId="{A933D127-0AD5-4DD1-A813-837E37637BDB}" type="pres">
      <dgm:prSet presAssocID="{C930D347-FD10-4CF6-AF4B-94623368680E}" presName="tx1" presStyleLbl="revTx" presStyleIdx="2" presStyleCnt="6"/>
      <dgm:spPr/>
      <dgm:t>
        <a:bodyPr/>
        <a:lstStyle/>
        <a:p>
          <a:endParaRPr lang="es-ES_tradnl"/>
        </a:p>
      </dgm:t>
    </dgm:pt>
    <dgm:pt modelId="{5C7A187B-B19C-4402-946B-BA644D68311C}" type="pres">
      <dgm:prSet presAssocID="{C930D347-FD10-4CF6-AF4B-94623368680E}" presName="vert1" presStyleCnt="0"/>
      <dgm:spPr/>
      <dgm:t>
        <a:bodyPr/>
        <a:lstStyle/>
        <a:p>
          <a:endParaRPr lang="es-ES_tradnl"/>
        </a:p>
      </dgm:t>
    </dgm:pt>
    <dgm:pt modelId="{47007A00-C719-4CED-AF0A-EE34E69CD397}" type="pres">
      <dgm:prSet presAssocID="{53704060-5D3B-4465-AB58-BC01E4C19926}" presName="vertSpace2a" presStyleCnt="0"/>
      <dgm:spPr/>
      <dgm:t>
        <a:bodyPr/>
        <a:lstStyle/>
        <a:p>
          <a:endParaRPr lang="es-ES_tradnl"/>
        </a:p>
      </dgm:t>
    </dgm:pt>
    <dgm:pt modelId="{132488BB-58E3-4341-8166-CD449548F795}" type="pres">
      <dgm:prSet presAssocID="{53704060-5D3B-4465-AB58-BC01E4C19926}" presName="horz2" presStyleCnt="0"/>
      <dgm:spPr/>
      <dgm:t>
        <a:bodyPr/>
        <a:lstStyle/>
        <a:p>
          <a:endParaRPr lang="es-ES_tradnl"/>
        </a:p>
      </dgm:t>
    </dgm:pt>
    <dgm:pt modelId="{9025AA01-FE41-4FFA-AD35-B77FCDDEDFF2}" type="pres">
      <dgm:prSet presAssocID="{53704060-5D3B-4465-AB58-BC01E4C19926}" presName="horzSpace2" presStyleCnt="0"/>
      <dgm:spPr/>
      <dgm:t>
        <a:bodyPr/>
        <a:lstStyle/>
        <a:p>
          <a:endParaRPr lang="es-ES_tradnl"/>
        </a:p>
      </dgm:t>
    </dgm:pt>
    <dgm:pt modelId="{7007B3E5-FAF1-4FFE-A6FE-73A03CCF5EDF}" type="pres">
      <dgm:prSet presAssocID="{53704060-5D3B-4465-AB58-BC01E4C19926}" presName="tx2" presStyleLbl="revTx" presStyleIdx="3" presStyleCnt="6" custScaleX="112985"/>
      <dgm:spPr/>
      <dgm:t>
        <a:bodyPr/>
        <a:lstStyle/>
        <a:p>
          <a:endParaRPr lang="es-ES_tradnl"/>
        </a:p>
      </dgm:t>
    </dgm:pt>
    <dgm:pt modelId="{49240895-1B72-4A9F-ACFE-FAC9CB6203E1}" type="pres">
      <dgm:prSet presAssocID="{53704060-5D3B-4465-AB58-BC01E4C19926}" presName="vert2" presStyleCnt="0"/>
      <dgm:spPr/>
      <dgm:t>
        <a:bodyPr/>
        <a:lstStyle/>
        <a:p>
          <a:endParaRPr lang="es-ES_tradnl"/>
        </a:p>
      </dgm:t>
    </dgm:pt>
    <dgm:pt modelId="{A083BE01-57D5-46F6-9C8B-97027AEFBBD8}" type="pres">
      <dgm:prSet presAssocID="{53704060-5D3B-4465-AB58-BC01E4C19926}" presName="thinLine2b" presStyleLbl="callout" presStyleIdx="1" presStyleCnt="3"/>
      <dgm:spPr/>
      <dgm:t>
        <a:bodyPr/>
        <a:lstStyle/>
        <a:p>
          <a:endParaRPr lang="es-ES_tradnl"/>
        </a:p>
      </dgm:t>
    </dgm:pt>
    <dgm:pt modelId="{B88592E3-2F3D-49D2-9BB2-D36D7B7BC744}" type="pres">
      <dgm:prSet presAssocID="{53704060-5D3B-4465-AB58-BC01E4C19926}" presName="vertSpace2b" presStyleCnt="0"/>
      <dgm:spPr/>
      <dgm:t>
        <a:bodyPr/>
        <a:lstStyle/>
        <a:p>
          <a:endParaRPr lang="es-ES_tradnl"/>
        </a:p>
      </dgm:t>
    </dgm:pt>
    <dgm:pt modelId="{8ACE0B70-0E62-4482-B1D4-53E6BEF82A5E}" type="pres">
      <dgm:prSet presAssocID="{6905F963-0451-4219-8968-4CF91BB80284}" presName="thickLine" presStyleLbl="alignNode1" presStyleIdx="2" presStyleCnt="3"/>
      <dgm:spPr/>
      <dgm:t>
        <a:bodyPr/>
        <a:lstStyle/>
        <a:p>
          <a:endParaRPr lang="es-ES_tradnl"/>
        </a:p>
      </dgm:t>
    </dgm:pt>
    <dgm:pt modelId="{FDE155B7-2BC6-44B1-A511-2A76CE9484B2}" type="pres">
      <dgm:prSet presAssocID="{6905F963-0451-4219-8968-4CF91BB80284}" presName="horz1" presStyleCnt="0"/>
      <dgm:spPr/>
      <dgm:t>
        <a:bodyPr/>
        <a:lstStyle/>
        <a:p>
          <a:endParaRPr lang="es-ES_tradnl"/>
        </a:p>
      </dgm:t>
    </dgm:pt>
    <dgm:pt modelId="{918AD8C7-C4AD-4097-B570-E4FB2712595F}" type="pres">
      <dgm:prSet presAssocID="{6905F963-0451-4219-8968-4CF91BB80284}" presName="tx1" presStyleLbl="revTx" presStyleIdx="4" presStyleCnt="6"/>
      <dgm:spPr/>
      <dgm:t>
        <a:bodyPr/>
        <a:lstStyle/>
        <a:p>
          <a:endParaRPr lang="es-ES_tradnl"/>
        </a:p>
      </dgm:t>
    </dgm:pt>
    <dgm:pt modelId="{D12EC135-2B00-479F-8665-CAF6EBFE035E}" type="pres">
      <dgm:prSet presAssocID="{6905F963-0451-4219-8968-4CF91BB80284}" presName="vert1" presStyleCnt="0"/>
      <dgm:spPr/>
      <dgm:t>
        <a:bodyPr/>
        <a:lstStyle/>
        <a:p>
          <a:endParaRPr lang="es-ES_tradnl"/>
        </a:p>
      </dgm:t>
    </dgm:pt>
    <dgm:pt modelId="{1961AD4B-9D19-4F45-891B-B3ED51FA1352}" type="pres">
      <dgm:prSet presAssocID="{565029A1-9122-4E87-9101-1D030075AFB6}" presName="vertSpace2a" presStyleCnt="0"/>
      <dgm:spPr/>
      <dgm:t>
        <a:bodyPr/>
        <a:lstStyle/>
        <a:p>
          <a:endParaRPr lang="es-ES_tradnl"/>
        </a:p>
      </dgm:t>
    </dgm:pt>
    <dgm:pt modelId="{75A34558-A1E9-4B2C-973C-190D1CE513BB}" type="pres">
      <dgm:prSet presAssocID="{565029A1-9122-4E87-9101-1D030075AFB6}" presName="horz2" presStyleCnt="0"/>
      <dgm:spPr/>
      <dgm:t>
        <a:bodyPr/>
        <a:lstStyle/>
        <a:p>
          <a:endParaRPr lang="es-ES_tradnl"/>
        </a:p>
      </dgm:t>
    </dgm:pt>
    <dgm:pt modelId="{E580C3A9-ABC9-467E-9527-AA463151DE60}" type="pres">
      <dgm:prSet presAssocID="{565029A1-9122-4E87-9101-1D030075AFB6}" presName="horzSpace2" presStyleCnt="0"/>
      <dgm:spPr/>
      <dgm:t>
        <a:bodyPr/>
        <a:lstStyle/>
        <a:p>
          <a:endParaRPr lang="es-ES_tradnl"/>
        </a:p>
      </dgm:t>
    </dgm:pt>
    <dgm:pt modelId="{80EE6324-2D0A-4F49-B8CA-551CC55A13D4}" type="pres">
      <dgm:prSet presAssocID="{565029A1-9122-4E87-9101-1D030075AFB6}" presName="tx2" presStyleLbl="revTx" presStyleIdx="5" presStyleCnt="6" custScaleX="85443" custLinFactNeighborX="-6416" custLinFactNeighborY="4929"/>
      <dgm:spPr/>
      <dgm:t>
        <a:bodyPr/>
        <a:lstStyle/>
        <a:p>
          <a:endParaRPr lang="es-ES_tradnl"/>
        </a:p>
      </dgm:t>
    </dgm:pt>
    <dgm:pt modelId="{2B34CC30-2047-46A2-AE7F-9CC93FFF62FE}" type="pres">
      <dgm:prSet presAssocID="{565029A1-9122-4E87-9101-1D030075AFB6}" presName="vert2" presStyleCnt="0"/>
      <dgm:spPr/>
      <dgm:t>
        <a:bodyPr/>
        <a:lstStyle/>
        <a:p>
          <a:endParaRPr lang="es-ES_tradnl"/>
        </a:p>
      </dgm:t>
    </dgm:pt>
    <dgm:pt modelId="{821C0DB4-240E-4B2E-BCD4-64C77B640835}" type="pres">
      <dgm:prSet presAssocID="{565029A1-9122-4E87-9101-1D030075AFB6}" presName="thinLine2b" presStyleLbl="callout" presStyleIdx="2" presStyleCnt="3"/>
      <dgm:spPr/>
      <dgm:t>
        <a:bodyPr/>
        <a:lstStyle/>
        <a:p>
          <a:endParaRPr lang="es-ES_tradnl"/>
        </a:p>
      </dgm:t>
    </dgm:pt>
    <dgm:pt modelId="{775FAD44-B621-4D86-8F33-C80DB588F5CE}" type="pres">
      <dgm:prSet presAssocID="{565029A1-9122-4E87-9101-1D030075AFB6}" presName="vertSpace2b" presStyleCnt="0"/>
      <dgm:spPr/>
      <dgm:t>
        <a:bodyPr/>
        <a:lstStyle/>
        <a:p>
          <a:endParaRPr lang="es-ES_tradnl"/>
        </a:p>
      </dgm:t>
    </dgm:pt>
  </dgm:ptLst>
  <dgm:cxnLst>
    <dgm:cxn modelId="{1184F819-0524-46EF-933C-F8F514AEAD25}" srcId="{F0D2A447-A1AB-4B8F-9F93-D9794B151644}" destId="{6905F963-0451-4219-8968-4CF91BB80284}" srcOrd="2" destOrd="0" parTransId="{19EF655F-C2DA-4E3D-808F-A3B7BB097838}" sibTransId="{DC9B5535-1276-437F-8718-CB1220653D23}"/>
    <dgm:cxn modelId="{6F1F7209-8424-4FFE-B9F6-34198A3121B1}" type="presOf" srcId="{6905F963-0451-4219-8968-4CF91BB80284}" destId="{918AD8C7-C4AD-4097-B570-E4FB2712595F}" srcOrd="0" destOrd="0" presId="urn:microsoft.com/office/officeart/2008/layout/LinedList"/>
    <dgm:cxn modelId="{ADFC8A2B-B316-4E14-8E56-42CAF59885B3}" srcId="{F0D2A447-A1AB-4B8F-9F93-D9794B151644}" destId="{EA1F33EA-CD60-4CDA-AD3A-047D4A10CC77}" srcOrd="0" destOrd="0" parTransId="{5EC27FE8-584D-476B-B675-7E59FF318F13}" sibTransId="{053E56DC-C352-4389-ADB8-99C8C7263C87}"/>
    <dgm:cxn modelId="{4A4D0682-05C6-4A23-960D-80F5C5C60FC3}" srcId="{6905F963-0451-4219-8968-4CF91BB80284}" destId="{565029A1-9122-4E87-9101-1D030075AFB6}" srcOrd="0" destOrd="0" parTransId="{9AD5F946-CF45-4A5B-A336-AD8375F69DB9}" sibTransId="{6A93B7E4-244B-47EC-960A-80CC7F91412D}"/>
    <dgm:cxn modelId="{B24DC290-0E37-4216-B485-E993D5343E0D}" srcId="{C930D347-FD10-4CF6-AF4B-94623368680E}" destId="{53704060-5D3B-4465-AB58-BC01E4C19926}" srcOrd="0" destOrd="0" parTransId="{ACFFFB99-474A-4BA4-AE51-60DB607DE19E}" sibTransId="{448A66AC-A650-4EBF-A791-E61954E54636}"/>
    <dgm:cxn modelId="{E48A630D-BC46-42F9-9AEF-ED26380F07ED}" type="presOf" srcId="{EA1F33EA-CD60-4CDA-AD3A-047D4A10CC77}" destId="{4AA539CB-0782-430C-8E81-12E63EE8EC7D}" srcOrd="0" destOrd="0" presId="urn:microsoft.com/office/officeart/2008/layout/LinedList"/>
    <dgm:cxn modelId="{EFB94684-9B4A-4A1E-B333-667A60B4D66A}" type="presOf" srcId="{53704060-5D3B-4465-AB58-BC01E4C19926}" destId="{7007B3E5-FAF1-4FFE-A6FE-73A03CCF5EDF}" srcOrd="0" destOrd="0" presId="urn:microsoft.com/office/officeart/2008/layout/LinedList"/>
    <dgm:cxn modelId="{2BEBFB6B-D8FD-49C4-B996-69E9D1CFB5D6}" type="presOf" srcId="{565029A1-9122-4E87-9101-1D030075AFB6}" destId="{80EE6324-2D0A-4F49-B8CA-551CC55A13D4}" srcOrd="0" destOrd="0" presId="urn:microsoft.com/office/officeart/2008/layout/LinedList"/>
    <dgm:cxn modelId="{E51043EC-19E4-4AD6-8989-EDBFD0FC5CAA}" srcId="{EA1F33EA-CD60-4CDA-AD3A-047D4A10CC77}" destId="{7615B366-F367-4155-8416-A073839FDA04}" srcOrd="0" destOrd="0" parTransId="{9CBABF5C-ACC4-4BBC-AAD5-F088B7A7447F}" sibTransId="{CCC7FE1E-2C9F-49FB-8662-028D3DD82CC5}"/>
    <dgm:cxn modelId="{3CA2D8D3-C50E-4D8D-BEB9-A3F024D34901}" type="presOf" srcId="{C930D347-FD10-4CF6-AF4B-94623368680E}" destId="{A933D127-0AD5-4DD1-A813-837E37637BDB}" srcOrd="0" destOrd="0" presId="urn:microsoft.com/office/officeart/2008/layout/LinedList"/>
    <dgm:cxn modelId="{7F722EA3-F7AB-4AE4-ABC2-0452837118E8}" srcId="{F0D2A447-A1AB-4B8F-9F93-D9794B151644}" destId="{C930D347-FD10-4CF6-AF4B-94623368680E}" srcOrd="1" destOrd="0" parTransId="{C7777A98-1258-4DEB-8B52-43A5A7E4A3E1}" sibTransId="{1942AC2D-034C-4084-B069-FC8D67712FFF}"/>
    <dgm:cxn modelId="{4B58D916-4C4F-443C-AC08-0C9DDF7ED7FD}" type="presOf" srcId="{7615B366-F367-4155-8416-A073839FDA04}" destId="{B9257479-C1D3-4510-9A2B-8DEE0340EB52}" srcOrd="0" destOrd="0" presId="urn:microsoft.com/office/officeart/2008/layout/LinedList"/>
    <dgm:cxn modelId="{E5A0DB1A-5B1F-49F3-B9F3-E931CDE0CCD7}" type="presOf" srcId="{F0D2A447-A1AB-4B8F-9F93-D9794B151644}" destId="{55DB1FA6-0881-4560-9532-9DF84CB5E8C1}" srcOrd="0" destOrd="0" presId="urn:microsoft.com/office/officeart/2008/layout/LinedList"/>
    <dgm:cxn modelId="{87587038-08FF-4627-8FB8-119655479467}" type="presParOf" srcId="{55DB1FA6-0881-4560-9532-9DF84CB5E8C1}" destId="{EAD690F6-3E90-4269-8874-9B8C828FB0BA}" srcOrd="0" destOrd="0" presId="urn:microsoft.com/office/officeart/2008/layout/LinedList"/>
    <dgm:cxn modelId="{AAC74AE6-97B2-42B9-A3D9-F7DB02E648AA}" type="presParOf" srcId="{55DB1FA6-0881-4560-9532-9DF84CB5E8C1}" destId="{97DC4C6D-24BE-41DA-93C3-9FC6FB398261}" srcOrd="1" destOrd="0" presId="urn:microsoft.com/office/officeart/2008/layout/LinedList"/>
    <dgm:cxn modelId="{3D576856-D4B6-43A5-BF41-4CF42D8ECFF2}" type="presParOf" srcId="{97DC4C6D-24BE-41DA-93C3-9FC6FB398261}" destId="{4AA539CB-0782-430C-8E81-12E63EE8EC7D}" srcOrd="0" destOrd="0" presId="urn:microsoft.com/office/officeart/2008/layout/LinedList"/>
    <dgm:cxn modelId="{D5F6B7BC-8CE9-4759-A59D-C97E8052255A}" type="presParOf" srcId="{97DC4C6D-24BE-41DA-93C3-9FC6FB398261}" destId="{485630AF-5125-4CD6-BC41-D49ED2187B95}" srcOrd="1" destOrd="0" presId="urn:microsoft.com/office/officeart/2008/layout/LinedList"/>
    <dgm:cxn modelId="{DB12A070-CD68-4AFD-B9FF-14CB2020CAD2}" type="presParOf" srcId="{485630AF-5125-4CD6-BC41-D49ED2187B95}" destId="{DF96F165-5255-42A1-8019-0AC6DA0DC954}" srcOrd="0" destOrd="0" presId="urn:microsoft.com/office/officeart/2008/layout/LinedList"/>
    <dgm:cxn modelId="{01B08233-3905-4C73-8D18-7BB6C6E04968}" type="presParOf" srcId="{485630AF-5125-4CD6-BC41-D49ED2187B95}" destId="{C0B59173-783A-401F-9D39-BE7ECC14CFD9}" srcOrd="1" destOrd="0" presId="urn:microsoft.com/office/officeart/2008/layout/LinedList"/>
    <dgm:cxn modelId="{04038687-1B6F-4E14-918F-FC897820062D}" type="presParOf" srcId="{C0B59173-783A-401F-9D39-BE7ECC14CFD9}" destId="{5DFB0B3F-EAA0-4CE5-BF98-E77EA2CD8F27}" srcOrd="0" destOrd="0" presId="urn:microsoft.com/office/officeart/2008/layout/LinedList"/>
    <dgm:cxn modelId="{7A9C8EE4-FD25-4317-9A9D-9F00A9F92FE6}" type="presParOf" srcId="{C0B59173-783A-401F-9D39-BE7ECC14CFD9}" destId="{B9257479-C1D3-4510-9A2B-8DEE0340EB52}" srcOrd="1" destOrd="0" presId="urn:microsoft.com/office/officeart/2008/layout/LinedList"/>
    <dgm:cxn modelId="{D16A198C-6A10-4B82-9D52-5B644166F63D}" type="presParOf" srcId="{C0B59173-783A-401F-9D39-BE7ECC14CFD9}" destId="{6A65D19C-1C7B-4412-AC85-FCB2A6D35C3F}" srcOrd="2" destOrd="0" presId="urn:microsoft.com/office/officeart/2008/layout/LinedList"/>
    <dgm:cxn modelId="{F1C2CF1A-9382-464E-A293-DCA7C5FC69E6}" type="presParOf" srcId="{485630AF-5125-4CD6-BC41-D49ED2187B95}" destId="{5F7991D7-BF12-45F8-8FAA-AF97689C151B}" srcOrd="2" destOrd="0" presId="urn:microsoft.com/office/officeart/2008/layout/LinedList"/>
    <dgm:cxn modelId="{5F0FE695-B55C-4A16-9E4E-7131AC6FEE11}" type="presParOf" srcId="{485630AF-5125-4CD6-BC41-D49ED2187B95}" destId="{7F341D9C-1648-46D7-B07C-78DB9147C4EE}" srcOrd="3" destOrd="0" presId="urn:microsoft.com/office/officeart/2008/layout/LinedList"/>
    <dgm:cxn modelId="{9E721C70-B587-4A81-9A2D-3E5E98643D83}" type="presParOf" srcId="{55DB1FA6-0881-4560-9532-9DF84CB5E8C1}" destId="{E2F73017-C9E9-47C0-8D3F-4E7CBA64BCF8}" srcOrd="2" destOrd="0" presId="urn:microsoft.com/office/officeart/2008/layout/LinedList"/>
    <dgm:cxn modelId="{A60384CA-9571-46CC-B397-6C86434F2FF3}" type="presParOf" srcId="{55DB1FA6-0881-4560-9532-9DF84CB5E8C1}" destId="{D3D7E43E-1307-4F78-A1EF-7C568EE33BDC}" srcOrd="3" destOrd="0" presId="urn:microsoft.com/office/officeart/2008/layout/LinedList"/>
    <dgm:cxn modelId="{2F1CE8FB-E91F-4349-8F51-7202BC6E31C1}" type="presParOf" srcId="{D3D7E43E-1307-4F78-A1EF-7C568EE33BDC}" destId="{A933D127-0AD5-4DD1-A813-837E37637BDB}" srcOrd="0" destOrd="0" presId="urn:microsoft.com/office/officeart/2008/layout/LinedList"/>
    <dgm:cxn modelId="{A1C6A5DA-1421-4CA6-8794-00C28A394D4B}" type="presParOf" srcId="{D3D7E43E-1307-4F78-A1EF-7C568EE33BDC}" destId="{5C7A187B-B19C-4402-946B-BA644D68311C}" srcOrd="1" destOrd="0" presId="urn:microsoft.com/office/officeart/2008/layout/LinedList"/>
    <dgm:cxn modelId="{E2A46BA6-EDCA-4B39-8460-010653D32F24}" type="presParOf" srcId="{5C7A187B-B19C-4402-946B-BA644D68311C}" destId="{47007A00-C719-4CED-AF0A-EE34E69CD397}" srcOrd="0" destOrd="0" presId="urn:microsoft.com/office/officeart/2008/layout/LinedList"/>
    <dgm:cxn modelId="{91B5BC38-BD87-4DB2-A57C-369957DBD4BC}" type="presParOf" srcId="{5C7A187B-B19C-4402-946B-BA644D68311C}" destId="{132488BB-58E3-4341-8166-CD449548F795}" srcOrd="1" destOrd="0" presId="urn:microsoft.com/office/officeart/2008/layout/LinedList"/>
    <dgm:cxn modelId="{411EFC6B-B156-40B8-846A-9DD80146F5FA}" type="presParOf" srcId="{132488BB-58E3-4341-8166-CD449548F795}" destId="{9025AA01-FE41-4FFA-AD35-B77FCDDEDFF2}" srcOrd="0" destOrd="0" presId="urn:microsoft.com/office/officeart/2008/layout/LinedList"/>
    <dgm:cxn modelId="{AD57E0BE-E161-4312-8D3B-A4D68C2C7F1E}" type="presParOf" srcId="{132488BB-58E3-4341-8166-CD449548F795}" destId="{7007B3E5-FAF1-4FFE-A6FE-73A03CCF5EDF}" srcOrd="1" destOrd="0" presId="urn:microsoft.com/office/officeart/2008/layout/LinedList"/>
    <dgm:cxn modelId="{5597217F-C5EA-4EC9-92D9-0208A53D0D37}" type="presParOf" srcId="{132488BB-58E3-4341-8166-CD449548F795}" destId="{49240895-1B72-4A9F-ACFE-FAC9CB6203E1}" srcOrd="2" destOrd="0" presId="urn:microsoft.com/office/officeart/2008/layout/LinedList"/>
    <dgm:cxn modelId="{208B52A6-3A91-43A1-AE48-89F7CC99D644}" type="presParOf" srcId="{5C7A187B-B19C-4402-946B-BA644D68311C}" destId="{A083BE01-57D5-46F6-9C8B-97027AEFBBD8}" srcOrd="2" destOrd="0" presId="urn:microsoft.com/office/officeart/2008/layout/LinedList"/>
    <dgm:cxn modelId="{1EB4F73F-D270-49F4-B00A-6D9FB0573CA3}" type="presParOf" srcId="{5C7A187B-B19C-4402-946B-BA644D68311C}" destId="{B88592E3-2F3D-49D2-9BB2-D36D7B7BC744}" srcOrd="3" destOrd="0" presId="urn:microsoft.com/office/officeart/2008/layout/LinedList"/>
    <dgm:cxn modelId="{C5B7745D-020B-4653-9B31-EF635853DA32}" type="presParOf" srcId="{55DB1FA6-0881-4560-9532-9DF84CB5E8C1}" destId="{8ACE0B70-0E62-4482-B1D4-53E6BEF82A5E}" srcOrd="4" destOrd="0" presId="urn:microsoft.com/office/officeart/2008/layout/LinedList"/>
    <dgm:cxn modelId="{B963382A-74BB-44B7-9216-0F8295F781E5}" type="presParOf" srcId="{55DB1FA6-0881-4560-9532-9DF84CB5E8C1}" destId="{FDE155B7-2BC6-44B1-A511-2A76CE9484B2}" srcOrd="5" destOrd="0" presId="urn:microsoft.com/office/officeart/2008/layout/LinedList"/>
    <dgm:cxn modelId="{57104B5D-F357-4AD2-A286-89ED84A1BD6A}" type="presParOf" srcId="{FDE155B7-2BC6-44B1-A511-2A76CE9484B2}" destId="{918AD8C7-C4AD-4097-B570-E4FB2712595F}" srcOrd="0" destOrd="0" presId="urn:microsoft.com/office/officeart/2008/layout/LinedList"/>
    <dgm:cxn modelId="{7D8C5708-0907-4382-B9A5-6FBE41046A85}" type="presParOf" srcId="{FDE155B7-2BC6-44B1-A511-2A76CE9484B2}" destId="{D12EC135-2B00-479F-8665-CAF6EBFE035E}" srcOrd="1" destOrd="0" presId="urn:microsoft.com/office/officeart/2008/layout/LinedList"/>
    <dgm:cxn modelId="{89AC27B5-E469-460A-98A9-04F2BC9BF135}" type="presParOf" srcId="{D12EC135-2B00-479F-8665-CAF6EBFE035E}" destId="{1961AD4B-9D19-4F45-891B-B3ED51FA1352}" srcOrd="0" destOrd="0" presId="urn:microsoft.com/office/officeart/2008/layout/LinedList"/>
    <dgm:cxn modelId="{6A018CF5-C11B-4CFB-998F-06CF6DA09995}" type="presParOf" srcId="{D12EC135-2B00-479F-8665-CAF6EBFE035E}" destId="{75A34558-A1E9-4B2C-973C-190D1CE513BB}" srcOrd="1" destOrd="0" presId="urn:microsoft.com/office/officeart/2008/layout/LinedList"/>
    <dgm:cxn modelId="{CB79E62A-305C-4722-B541-220E303D4E30}" type="presParOf" srcId="{75A34558-A1E9-4B2C-973C-190D1CE513BB}" destId="{E580C3A9-ABC9-467E-9527-AA463151DE60}" srcOrd="0" destOrd="0" presId="urn:microsoft.com/office/officeart/2008/layout/LinedList"/>
    <dgm:cxn modelId="{278EAB84-0497-4993-AB06-E9B4C2C38405}" type="presParOf" srcId="{75A34558-A1E9-4B2C-973C-190D1CE513BB}" destId="{80EE6324-2D0A-4F49-B8CA-551CC55A13D4}" srcOrd="1" destOrd="0" presId="urn:microsoft.com/office/officeart/2008/layout/LinedList"/>
    <dgm:cxn modelId="{49542A49-C3A2-44E0-881E-D10E0A14BFD7}" type="presParOf" srcId="{75A34558-A1E9-4B2C-973C-190D1CE513BB}" destId="{2B34CC30-2047-46A2-AE7F-9CC93FFF62FE}" srcOrd="2" destOrd="0" presId="urn:microsoft.com/office/officeart/2008/layout/LinedList"/>
    <dgm:cxn modelId="{F4C6BE1D-69C9-400E-8FC6-F9F0FE189266}" type="presParOf" srcId="{D12EC135-2B00-479F-8665-CAF6EBFE035E}" destId="{821C0DB4-240E-4B2E-BCD4-64C77B640835}" srcOrd="2" destOrd="0" presId="urn:microsoft.com/office/officeart/2008/layout/LinedList"/>
    <dgm:cxn modelId="{745E4FBC-A742-45E8-B7A3-4571BCE04ABC}" type="presParOf" srcId="{D12EC135-2B00-479F-8665-CAF6EBFE035E}" destId="{775FAD44-B621-4D86-8F33-C80DB588F5CE}"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402D48-A65D-448C-B186-C0CF199120C5}"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s-ES_tradnl"/>
        </a:p>
      </dgm:t>
    </dgm:pt>
    <dgm:pt modelId="{FCB5EF25-FE2B-4606-A35D-41F520926D68}">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Conocimiento de Experiencias</a:t>
          </a:r>
          <a:endParaRPr lang="es-ES_tradnl" sz="2800" dirty="0">
            <a:latin typeface="Agency FB" panose="020B0503020202020204" pitchFamily="34" charset="0"/>
          </a:endParaRPr>
        </a:p>
      </dgm:t>
    </dgm:pt>
    <dgm:pt modelId="{0AFFEB87-1A9C-401D-9E98-73E53386E261}" type="parTrans" cxnId="{F8D48D66-5CB7-4FE2-B26B-D1F817453D81}">
      <dgm:prSet/>
      <dgm:spPr/>
      <dgm:t>
        <a:bodyPr/>
        <a:lstStyle/>
        <a:p>
          <a:pPr algn="ctr"/>
          <a:endParaRPr lang="es-ES" sz="2800">
            <a:latin typeface="Agency FB" panose="020B0503020202020204" pitchFamily="34" charset="0"/>
          </a:endParaRPr>
        </a:p>
      </dgm:t>
    </dgm:pt>
    <dgm:pt modelId="{0BEC8D53-F3C2-4141-9234-CE98F2E1E5C0}" type="sibTrans" cxnId="{F8D48D66-5CB7-4FE2-B26B-D1F817453D81}">
      <dgm:prSet/>
      <dgm:spPr/>
      <dgm:t>
        <a:bodyPr/>
        <a:lstStyle/>
        <a:p>
          <a:pPr algn="ctr"/>
          <a:endParaRPr lang="es-ES" sz="2800">
            <a:latin typeface="Agency FB" panose="020B0503020202020204" pitchFamily="34" charset="0"/>
          </a:endParaRPr>
        </a:p>
      </dgm:t>
    </dgm:pt>
    <dgm:pt modelId="{33DA273B-A4ED-4F9D-A6AB-947B5954ACDF}">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Equipo de Trabajo</a:t>
          </a:r>
          <a:endParaRPr lang="es-ES_tradnl" sz="2800" dirty="0">
            <a:latin typeface="Agency FB" panose="020B0503020202020204" pitchFamily="34" charset="0"/>
          </a:endParaRPr>
        </a:p>
      </dgm:t>
    </dgm:pt>
    <dgm:pt modelId="{A8807DF9-5940-4EC9-A415-F78B883F1C94}" type="parTrans" cxnId="{1D342733-0885-46EC-8367-D89F78F96BC1}">
      <dgm:prSet/>
      <dgm:spPr/>
      <dgm:t>
        <a:bodyPr/>
        <a:lstStyle/>
        <a:p>
          <a:pPr algn="ctr"/>
          <a:endParaRPr lang="es-ES_tradnl" sz="2800">
            <a:latin typeface="Agency FB" panose="020B0503020202020204" pitchFamily="34" charset="0"/>
          </a:endParaRPr>
        </a:p>
      </dgm:t>
    </dgm:pt>
    <dgm:pt modelId="{14989183-CC54-45A4-A7DB-31B31542039B}" type="sibTrans" cxnId="{1D342733-0885-46EC-8367-D89F78F96BC1}">
      <dgm:prSet/>
      <dgm:spPr/>
      <dgm:t>
        <a:bodyPr/>
        <a:lstStyle/>
        <a:p>
          <a:pPr algn="ctr"/>
          <a:endParaRPr lang="es-ES_tradnl" sz="2800">
            <a:latin typeface="Agency FB" panose="020B0503020202020204" pitchFamily="34" charset="0"/>
          </a:endParaRPr>
        </a:p>
      </dgm:t>
    </dgm:pt>
    <dgm:pt modelId="{CA27AB8B-C810-47C0-ACFE-98E3BC4E33D2}">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Análisis del Contexto</a:t>
          </a:r>
          <a:endParaRPr lang="es-ES_tradnl" sz="2800" dirty="0">
            <a:latin typeface="Agency FB" panose="020B0503020202020204" pitchFamily="34" charset="0"/>
          </a:endParaRPr>
        </a:p>
      </dgm:t>
    </dgm:pt>
    <dgm:pt modelId="{325CE6AA-A639-4D24-BB8D-C0EBDDB59344}" type="parTrans" cxnId="{5B767E50-ABF8-4D7D-B4A3-3C687BEBB6FB}">
      <dgm:prSet/>
      <dgm:spPr/>
      <dgm:t>
        <a:bodyPr/>
        <a:lstStyle/>
        <a:p>
          <a:endParaRPr lang="es-ES_tradnl" sz="2800">
            <a:latin typeface="Agency FB" panose="020B0503020202020204" pitchFamily="34" charset="0"/>
          </a:endParaRPr>
        </a:p>
      </dgm:t>
    </dgm:pt>
    <dgm:pt modelId="{71BA66E7-B7D1-46BF-A9EB-74A9F358A5FF}" type="sibTrans" cxnId="{5B767E50-ABF8-4D7D-B4A3-3C687BEBB6FB}">
      <dgm:prSet/>
      <dgm:spPr/>
      <dgm:t>
        <a:bodyPr/>
        <a:lstStyle/>
        <a:p>
          <a:endParaRPr lang="es-ES_tradnl" sz="2800">
            <a:latin typeface="Agency FB" panose="020B0503020202020204" pitchFamily="34" charset="0"/>
          </a:endParaRPr>
        </a:p>
      </dgm:t>
    </dgm:pt>
    <dgm:pt modelId="{203EA5F3-6626-4031-B358-76AEE874F4F7}">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Validación: Procesos y documentos</a:t>
          </a:r>
          <a:endParaRPr lang="es-ES_tradnl" sz="2800" dirty="0">
            <a:latin typeface="Agency FB" panose="020B0503020202020204" pitchFamily="34" charset="0"/>
          </a:endParaRPr>
        </a:p>
      </dgm:t>
    </dgm:pt>
    <dgm:pt modelId="{811DB64C-AC85-4AFB-AD7F-4B876D6B2A8E}" type="parTrans" cxnId="{74C4E915-AE19-4BC8-939C-1571364BF30A}">
      <dgm:prSet/>
      <dgm:spPr/>
      <dgm:t>
        <a:bodyPr/>
        <a:lstStyle/>
        <a:p>
          <a:endParaRPr lang="es-ES_tradnl" sz="2800">
            <a:latin typeface="Agency FB" panose="020B0503020202020204" pitchFamily="34" charset="0"/>
          </a:endParaRPr>
        </a:p>
      </dgm:t>
    </dgm:pt>
    <dgm:pt modelId="{2869C30F-C66C-429B-9A82-F3F6A8E11544}" type="sibTrans" cxnId="{74C4E915-AE19-4BC8-939C-1571364BF30A}">
      <dgm:prSet/>
      <dgm:spPr/>
      <dgm:t>
        <a:bodyPr/>
        <a:lstStyle/>
        <a:p>
          <a:endParaRPr lang="es-ES_tradnl" sz="2800">
            <a:latin typeface="Agency FB" panose="020B0503020202020204" pitchFamily="34" charset="0"/>
          </a:endParaRPr>
        </a:p>
      </dgm:t>
    </dgm:pt>
    <dgm:pt modelId="{2E8AF65C-1050-4263-9AFE-771698AAB16D}">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Generación de Propuestas Dual</a:t>
          </a:r>
          <a:endParaRPr lang="es-ES_tradnl" sz="2800" dirty="0">
            <a:latin typeface="Agency FB" panose="020B0503020202020204" pitchFamily="34" charset="0"/>
          </a:endParaRPr>
        </a:p>
      </dgm:t>
    </dgm:pt>
    <dgm:pt modelId="{15A9F2BD-3BE5-4512-92E9-42D59EF709B5}" type="parTrans" cxnId="{B2F123F6-F0E5-4656-AFA6-951F8160D339}">
      <dgm:prSet/>
      <dgm:spPr/>
      <dgm:t>
        <a:bodyPr/>
        <a:lstStyle/>
        <a:p>
          <a:endParaRPr lang="es-ES_tradnl" sz="2800">
            <a:latin typeface="Agency FB" panose="020B0503020202020204" pitchFamily="34" charset="0"/>
          </a:endParaRPr>
        </a:p>
      </dgm:t>
    </dgm:pt>
    <dgm:pt modelId="{D1CAA34E-A40A-4574-A891-4F6F248AC504}" type="sibTrans" cxnId="{B2F123F6-F0E5-4656-AFA6-951F8160D339}">
      <dgm:prSet/>
      <dgm:spPr/>
      <dgm:t>
        <a:bodyPr/>
        <a:lstStyle/>
        <a:p>
          <a:endParaRPr lang="es-ES_tradnl" sz="2800">
            <a:latin typeface="Agency FB" panose="020B0503020202020204" pitchFamily="34" charset="0"/>
          </a:endParaRPr>
        </a:p>
      </dgm:t>
    </dgm:pt>
    <dgm:pt modelId="{1BF77CEA-AC5E-447B-9F18-CAA050BD4BEF}">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Desarrollo Seguimiento  Proyectos</a:t>
          </a:r>
          <a:endParaRPr lang="es-ES_tradnl" sz="2800" dirty="0">
            <a:latin typeface="Agency FB" panose="020B0503020202020204" pitchFamily="34" charset="0"/>
          </a:endParaRPr>
        </a:p>
      </dgm:t>
    </dgm:pt>
    <dgm:pt modelId="{8E03AB5D-5938-468E-AC62-6A84AA909B8C}" type="parTrans" cxnId="{247F309C-37D6-4164-A905-A8E33140C585}">
      <dgm:prSet/>
      <dgm:spPr/>
      <dgm:t>
        <a:bodyPr/>
        <a:lstStyle/>
        <a:p>
          <a:endParaRPr lang="es-ES_tradnl"/>
        </a:p>
      </dgm:t>
    </dgm:pt>
    <dgm:pt modelId="{88C43571-9F02-40DC-A0AC-507F7E740031}" type="sibTrans" cxnId="{247F309C-37D6-4164-A905-A8E33140C585}">
      <dgm:prSet/>
      <dgm:spPr/>
      <dgm:t>
        <a:bodyPr/>
        <a:lstStyle/>
        <a:p>
          <a:endParaRPr lang="es-ES_tradnl"/>
        </a:p>
      </dgm:t>
    </dgm:pt>
    <dgm:pt modelId="{C121D395-686D-4B83-858D-1B76D808B3E9}">
      <dgm:prSet phldrT="[Texto]" custT="1">
        <dgm:style>
          <a:lnRef idx="2">
            <a:schemeClr val="accent3"/>
          </a:lnRef>
          <a:fillRef idx="1">
            <a:schemeClr val="lt1"/>
          </a:fillRef>
          <a:effectRef idx="0">
            <a:schemeClr val="accent3"/>
          </a:effectRef>
          <a:fontRef idx="minor">
            <a:schemeClr val="dk1"/>
          </a:fontRef>
        </dgm:style>
      </dgm:prSet>
      <dgm:spPr>
        <a:ln>
          <a:solidFill>
            <a:srgbClr val="008000"/>
          </a:solidFill>
        </a:ln>
        <a:effectLst>
          <a:outerShdw blurRad="50800" dist="38100" dir="2700000" algn="tl" rotWithShape="0">
            <a:prstClr val="black">
              <a:alpha val="40000"/>
            </a:prstClr>
          </a:outerShdw>
        </a:effectLst>
      </dgm:spPr>
      <dgm:t>
        <a:bodyPr anchor="ctr"/>
        <a:lstStyle/>
        <a:p>
          <a:pPr algn="l"/>
          <a:r>
            <a:rPr lang="es-ES" sz="2800" dirty="0" smtClean="0">
              <a:latin typeface="Agency FB" panose="020B0503020202020204" pitchFamily="34" charset="0"/>
            </a:rPr>
            <a:t>Evaluación, memoria, certificación</a:t>
          </a:r>
          <a:endParaRPr lang="es-ES_tradnl" sz="2800" dirty="0">
            <a:latin typeface="Agency FB" panose="020B0503020202020204" pitchFamily="34" charset="0"/>
          </a:endParaRPr>
        </a:p>
      </dgm:t>
    </dgm:pt>
    <dgm:pt modelId="{0CC14CF4-E8D4-47DD-BE1F-586155B89134}" type="parTrans" cxnId="{5984BDC8-7F79-47FE-90B5-62F50121D100}">
      <dgm:prSet/>
      <dgm:spPr/>
      <dgm:t>
        <a:bodyPr/>
        <a:lstStyle/>
        <a:p>
          <a:endParaRPr lang="es-ES_tradnl"/>
        </a:p>
      </dgm:t>
    </dgm:pt>
    <dgm:pt modelId="{503A5B38-129D-4692-850D-C3AE67C5A5B5}" type="sibTrans" cxnId="{5984BDC8-7F79-47FE-90B5-62F50121D100}">
      <dgm:prSet/>
      <dgm:spPr/>
      <dgm:t>
        <a:bodyPr/>
        <a:lstStyle/>
        <a:p>
          <a:endParaRPr lang="es-ES_tradnl"/>
        </a:p>
      </dgm:t>
    </dgm:pt>
    <dgm:pt modelId="{24C35D40-70F4-4CBA-AB3C-F9565EB69C4F}" type="pres">
      <dgm:prSet presAssocID="{A4402D48-A65D-448C-B186-C0CF199120C5}" presName="linear" presStyleCnt="0">
        <dgm:presLayoutVars>
          <dgm:dir/>
          <dgm:animLvl val="lvl"/>
          <dgm:resizeHandles val="exact"/>
        </dgm:presLayoutVars>
      </dgm:prSet>
      <dgm:spPr/>
      <dgm:t>
        <a:bodyPr/>
        <a:lstStyle/>
        <a:p>
          <a:endParaRPr lang="es-ES_tradnl"/>
        </a:p>
      </dgm:t>
    </dgm:pt>
    <dgm:pt modelId="{A297445A-D77D-4FAC-8A46-ABFAEB5B5F42}" type="pres">
      <dgm:prSet presAssocID="{CA27AB8B-C810-47C0-ACFE-98E3BC4E33D2}" presName="parentLin" presStyleCnt="0"/>
      <dgm:spPr/>
    </dgm:pt>
    <dgm:pt modelId="{B0B00120-643A-4935-984D-A1A850CC055E}" type="pres">
      <dgm:prSet presAssocID="{CA27AB8B-C810-47C0-ACFE-98E3BC4E33D2}" presName="parentLeftMargin" presStyleLbl="node1" presStyleIdx="0" presStyleCnt="7"/>
      <dgm:spPr/>
      <dgm:t>
        <a:bodyPr/>
        <a:lstStyle/>
        <a:p>
          <a:endParaRPr lang="es-ES_tradnl"/>
        </a:p>
      </dgm:t>
    </dgm:pt>
    <dgm:pt modelId="{21C45E92-7F75-4EE8-949F-102595B323D1}" type="pres">
      <dgm:prSet presAssocID="{CA27AB8B-C810-47C0-ACFE-98E3BC4E33D2}" presName="parentText" presStyleLbl="node1" presStyleIdx="0" presStyleCnt="7" custScaleX="121190">
        <dgm:presLayoutVars>
          <dgm:chMax val="0"/>
          <dgm:bulletEnabled val="1"/>
        </dgm:presLayoutVars>
      </dgm:prSet>
      <dgm:spPr/>
      <dgm:t>
        <a:bodyPr/>
        <a:lstStyle/>
        <a:p>
          <a:endParaRPr lang="es-ES_tradnl"/>
        </a:p>
      </dgm:t>
    </dgm:pt>
    <dgm:pt modelId="{41716C22-A6E6-43B6-AB0C-138724BEFB95}" type="pres">
      <dgm:prSet presAssocID="{CA27AB8B-C810-47C0-ACFE-98E3BC4E33D2}" presName="negativeSpace" presStyleCnt="0"/>
      <dgm:spPr/>
    </dgm:pt>
    <dgm:pt modelId="{7826A3B2-F5B5-4E6D-BD33-62535270A765}" type="pres">
      <dgm:prSet presAssocID="{CA27AB8B-C810-47C0-ACFE-98E3BC4E33D2}" presName="childText" presStyleLbl="conFgAcc1" presStyleIdx="0" presStyleCnt="7">
        <dgm:presLayoutVars>
          <dgm:bulletEnabled val="1"/>
        </dgm:presLayoutVars>
      </dgm:prSet>
      <dgm:spPr/>
    </dgm:pt>
    <dgm:pt modelId="{61A2D716-950C-4365-8EB4-ADADCB41CC8D}" type="pres">
      <dgm:prSet presAssocID="{71BA66E7-B7D1-46BF-A9EB-74A9F358A5FF}" presName="spaceBetweenRectangles" presStyleCnt="0"/>
      <dgm:spPr/>
    </dgm:pt>
    <dgm:pt modelId="{C9051B30-6343-40FC-B373-3F99B62EF3BD}" type="pres">
      <dgm:prSet presAssocID="{FCB5EF25-FE2B-4606-A35D-41F520926D68}" presName="parentLin" presStyleCnt="0"/>
      <dgm:spPr/>
    </dgm:pt>
    <dgm:pt modelId="{4F57E8B5-3651-4AC2-B0EC-409C904BE043}" type="pres">
      <dgm:prSet presAssocID="{FCB5EF25-FE2B-4606-A35D-41F520926D68}" presName="parentLeftMargin" presStyleLbl="node1" presStyleIdx="0" presStyleCnt="7"/>
      <dgm:spPr/>
      <dgm:t>
        <a:bodyPr/>
        <a:lstStyle/>
        <a:p>
          <a:endParaRPr lang="es-ES_tradnl"/>
        </a:p>
      </dgm:t>
    </dgm:pt>
    <dgm:pt modelId="{F5CFB15D-3BDA-429D-81C5-17E37A0ADCC6}" type="pres">
      <dgm:prSet presAssocID="{FCB5EF25-FE2B-4606-A35D-41F520926D68}" presName="parentText" presStyleLbl="node1" presStyleIdx="1" presStyleCnt="7" custScaleX="121190">
        <dgm:presLayoutVars>
          <dgm:chMax val="0"/>
          <dgm:bulletEnabled val="1"/>
        </dgm:presLayoutVars>
      </dgm:prSet>
      <dgm:spPr/>
      <dgm:t>
        <a:bodyPr/>
        <a:lstStyle/>
        <a:p>
          <a:endParaRPr lang="es-ES_tradnl"/>
        </a:p>
      </dgm:t>
    </dgm:pt>
    <dgm:pt modelId="{2BEEB7AC-81D2-4BA5-B346-2CC2840D3B5E}" type="pres">
      <dgm:prSet presAssocID="{FCB5EF25-FE2B-4606-A35D-41F520926D68}" presName="negativeSpace" presStyleCnt="0"/>
      <dgm:spPr/>
    </dgm:pt>
    <dgm:pt modelId="{8D4B7338-042D-4C6B-B456-1FFE9393DFF7}" type="pres">
      <dgm:prSet presAssocID="{FCB5EF25-FE2B-4606-A35D-41F520926D68}" presName="childText" presStyleLbl="conFgAcc1" presStyleIdx="1" presStyleCnt="7">
        <dgm:presLayoutVars>
          <dgm:bulletEnabled val="1"/>
        </dgm:presLayoutVars>
      </dgm:prSet>
      <dgm:spPr/>
    </dgm:pt>
    <dgm:pt modelId="{97CE0892-91ED-4D99-B324-A96C73C80C17}" type="pres">
      <dgm:prSet presAssocID="{0BEC8D53-F3C2-4141-9234-CE98F2E1E5C0}" presName="spaceBetweenRectangles" presStyleCnt="0"/>
      <dgm:spPr/>
    </dgm:pt>
    <dgm:pt modelId="{D6B0D34E-65C5-4706-9F06-F147DC1B8EC0}" type="pres">
      <dgm:prSet presAssocID="{33DA273B-A4ED-4F9D-A6AB-947B5954ACDF}" presName="parentLin" presStyleCnt="0"/>
      <dgm:spPr/>
    </dgm:pt>
    <dgm:pt modelId="{1D2F1D77-92D6-48D9-BE94-C1E77605DD21}" type="pres">
      <dgm:prSet presAssocID="{33DA273B-A4ED-4F9D-A6AB-947B5954ACDF}" presName="parentLeftMargin" presStyleLbl="node1" presStyleIdx="1" presStyleCnt="7"/>
      <dgm:spPr/>
      <dgm:t>
        <a:bodyPr/>
        <a:lstStyle/>
        <a:p>
          <a:endParaRPr lang="es-ES_tradnl"/>
        </a:p>
      </dgm:t>
    </dgm:pt>
    <dgm:pt modelId="{7558B849-6B8C-48F8-BA3E-D100F4E7845C}" type="pres">
      <dgm:prSet presAssocID="{33DA273B-A4ED-4F9D-A6AB-947B5954ACDF}" presName="parentText" presStyleLbl="node1" presStyleIdx="2" presStyleCnt="7" custScaleX="121190">
        <dgm:presLayoutVars>
          <dgm:chMax val="0"/>
          <dgm:bulletEnabled val="1"/>
        </dgm:presLayoutVars>
      </dgm:prSet>
      <dgm:spPr/>
      <dgm:t>
        <a:bodyPr/>
        <a:lstStyle/>
        <a:p>
          <a:endParaRPr lang="es-ES_tradnl"/>
        </a:p>
      </dgm:t>
    </dgm:pt>
    <dgm:pt modelId="{A452251C-B338-4FF3-A448-27D7F5BF6BC2}" type="pres">
      <dgm:prSet presAssocID="{33DA273B-A4ED-4F9D-A6AB-947B5954ACDF}" presName="negativeSpace" presStyleCnt="0"/>
      <dgm:spPr/>
    </dgm:pt>
    <dgm:pt modelId="{64EA8191-4F9B-4A88-B10E-C26CE9F0E706}" type="pres">
      <dgm:prSet presAssocID="{33DA273B-A4ED-4F9D-A6AB-947B5954ACDF}" presName="childText" presStyleLbl="conFgAcc1" presStyleIdx="2" presStyleCnt="7">
        <dgm:presLayoutVars>
          <dgm:bulletEnabled val="1"/>
        </dgm:presLayoutVars>
      </dgm:prSet>
      <dgm:spPr/>
    </dgm:pt>
    <dgm:pt modelId="{76E74671-4211-47E6-B37A-512DD46E7080}" type="pres">
      <dgm:prSet presAssocID="{14989183-CC54-45A4-A7DB-31B31542039B}" presName="spaceBetweenRectangles" presStyleCnt="0"/>
      <dgm:spPr/>
    </dgm:pt>
    <dgm:pt modelId="{0923ABFA-B479-45E6-BF5E-1A765814A56F}" type="pres">
      <dgm:prSet presAssocID="{2E8AF65C-1050-4263-9AFE-771698AAB16D}" presName="parentLin" presStyleCnt="0"/>
      <dgm:spPr/>
    </dgm:pt>
    <dgm:pt modelId="{B9ECC765-6A83-4CCC-A0D3-27338D2F5826}" type="pres">
      <dgm:prSet presAssocID="{2E8AF65C-1050-4263-9AFE-771698AAB16D}" presName="parentLeftMargin" presStyleLbl="node1" presStyleIdx="2" presStyleCnt="7"/>
      <dgm:spPr/>
      <dgm:t>
        <a:bodyPr/>
        <a:lstStyle/>
        <a:p>
          <a:endParaRPr lang="es-ES_tradnl"/>
        </a:p>
      </dgm:t>
    </dgm:pt>
    <dgm:pt modelId="{E45CD248-88A8-4294-B039-BB4257406C4B}" type="pres">
      <dgm:prSet presAssocID="{2E8AF65C-1050-4263-9AFE-771698AAB16D}" presName="parentText" presStyleLbl="node1" presStyleIdx="3" presStyleCnt="7" custScaleX="121190">
        <dgm:presLayoutVars>
          <dgm:chMax val="0"/>
          <dgm:bulletEnabled val="1"/>
        </dgm:presLayoutVars>
      </dgm:prSet>
      <dgm:spPr/>
      <dgm:t>
        <a:bodyPr/>
        <a:lstStyle/>
        <a:p>
          <a:endParaRPr lang="es-ES_tradnl"/>
        </a:p>
      </dgm:t>
    </dgm:pt>
    <dgm:pt modelId="{DBDA9134-35C0-479C-933B-C0CB4130C193}" type="pres">
      <dgm:prSet presAssocID="{2E8AF65C-1050-4263-9AFE-771698AAB16D}" presName="negativeSpace" presStyleCnt="0"/>
      <dgm:spPr/>
    </dgm:pt>
    <dgm:pt modelId="{CA6CB9E1-B131-4A15-AD80-EA2BDAA35D3F}" type="pres">
      <dgm:prSet presAssocID="{2E8AF65C-1050-4263-9AFE-771698AAB16D}" presName="childText" presStyleLbl="conFgAcc1" presStyleIdx="3" presStyleCnt="7">
        <dgm:presLayoutVars>
          <dgm:bulletEnabled val="1"/>
        </dgm:presLayoutVars>
      </dgm:prSet>
      <dgm:spPr/>
    </dgm:pt>
    <dgm:pt modelId="{63219380-7DF1-491D-8950-0838E65A94A6}" type="pres">
      <dgm:prSet presAssocID="{D1CAA34E-A40A-4574-A891-4F6F248AC504}" presName="spaceBetweenRectangles" presStyleCnt="0"/>
      <dgm:spPr/>
    </dgm:pt>
    <dgm:pt modelId="{8C4598D3-0B6C-4340-AA88-101D1212E715}" type="pres">
      <dgm:prSet presAssocID="{203EA5F3-6626-4031-B358-76AEE874F4F7}" presName="parentLin" presStyleCnt="0"/>
      <dgm:spPr/>
    </dgm:pt>
    <dgm:pt modelId="{3AA87800-E952-452F-AB81-DA6D6EEB320E}" type="pres">
      <dgm:prSet presAssocID="{203EA5F3-6626-4031-B358-76AEE874F4F7}" presName="parentLeftMargin" presStyleLbl="node1" presStyleIdx="3" presStyleCnt="7"/>
      <dgm:spPr/>
      <dgm:t>
        <a:bodyPr/>
        <a:lstStyle/>
        <a:p>
          <a:endParaRPr lang="es-ES_tradnl"/>
        </a:p>
      </dgm:t>
    </dgm:pt>
    <dgm:pt modelId="{BB90BBCA-FFBC-47F2-B9F5-7DFE7A778E01}" type="pres">
      <dgm:prSet presAssocID="{203EA5F3-6626-4031-B358-76AEE874F4F7}" presName="parentText" presStyleLbl="node1" presStyleIdx="4" presStyleCnt="7" custScaleX="121190">
        <dgm:presLayoutVars>
          <dgm:chMax val="0"/>
          <dgm:bulletEnabled val="1"/>
        </dgm:presLayoutVars>
      </dgm:prSet>
      <dgm:spPr/>
      <dgm:t>
        <a:bodyPr/>
        <a:lstStyle/>
        <a:p>
          <a:endParaRPr lang="es-ES_tradnl"/>
        </a:p>
      </dgm:t>
    </dgm:pt>
    <dgm:pt modelId="{5D74F809-264E-4CF3-9865-199544E8274E}" type="pres">
      <dgm:prSet presAssocID="{203EA5F3-6626-4031-B358-76AEE874F4F7}" presName="negativeSpace" presStyleCnt="0"/>
      <dgm:spPr/>
    </dgm:pt>
    <dgm:pt modelId="{1E3E6B46-72E3-4CD7-8DB2-AF9F2B2C3837}" type="pres">
      <dgm:prSet presAssocID="{203EA5F3-6626-4031-B358-76AEE874F4F7}" presName="childText" presStyleLbl="conFgAcc1" presStyleIdx="4" presStyleCnt="7">
        <dgm:presLayoutVars>
          <dgm:bulletEnabled val="1"/>
        </dgm:presLayoutVars>
      </dgm:prSet>
      <dgm:spPr/>
    </dgm:pt>
    <dgm:pt modelId="{D4E50FE0-3748-40C2-A763-C0E0EC07F820}" type="pres">
      <dgm:prSet presAssocID="{2869C30F-C66C-429B-9A82-F3F6A8E11544}" presName="spaceBetweenRectangles" presStyleCnt="0"/>
      <dgm:spPr/>
    </dgm:pt>
    <dgm:pt modelId="{42706A26-65F2-47F6-95DF-7B99D539DA1C}" type="pres">
      <dgm:prSet presAssocID="{1BF77CEA-AC5E-447B-9F18-CAA050BD4BEF}" presName="parentLin" presStyleCnt="0"/>
      <dgm:spPr/>
    </dgm:pt>
    <dgm:pt modelId="{F2616A0E-D51A-412B-834A-0C76EDB36738}" type="pres">
      <dgm:prSet presAssocID="{1BF77CEA-AC5E-447B-9F18-CAA050BD4BEF}" presName="parentLeftMargin" presStyleLbl="node1" presStyleIdx="4" presStyleCnt="7"/>
      <dgm:spPr/>
      <dgm:t>
        <a:bodyPr/>
        <a:lstStyle/>
        <a:p>
          <a:endParaRPr lang="es-ES_tradnl"/>
        </a:p>
      </dgm:t>
    </dgm:pt>
    <dgm:pt modelId="{C25E97F4-4C8D-4947-B727-969F2F6FB489}" type="pres">
      <dgm:prSet presAssocID="{1BF77CEA-AC5E-447B-9F18-CAA050BD4BEF}" presName="parentText" presStyleLbl="node1" presStyleIdx="5" presStyleCnt="7" custScaleX="120449">
        <dgm:presLayoutVars>
          <dgm:chMax val="0"/>
          <dgm:bulletEnabled val="1"/>
        </dgm:presLayoutVars>
      </dgm:prSet>
      <dgm:spPr/>
      <dgm:t>
        <a:bodyPr/>
        <a:lstStyle/>
        <a:p>
          <a:endParaRPr lang="es-ES_tradnl"/>
        </a:p>
      </dgm:t>
    </dgm:pt>
    <dgm:pt modelId="{8B561C63-647D-4593-99A4-111B5408179A}" type="pres">
      <dgm:prSet presAssocID="{1BF77CEA-AC5E-447B-9F18-CAA050BD4BEF}" presName="negativeSpace" presStyleCnt="0"/>
      <dgm:spPr/>
    </dgm:pt>
    <dgm:pt modelId="{02D1122C-D31E-4A38-8531-D1EBBAA686DB}" type="pres">
      <dgm:prSet presAssocID="{1BF77CEA-AC5E-447B-9F18-CAA050BD4BEF}" presName="childText" presStyleLbl="conFgAcc1" presStyleIdx="5" presStyleCnt="7">
        <dgm:presLayoutVars>
          <dgm:bulletEnabled val="1"/>
        </dgm:presLayoutVars>
      </dgm:prSet>
      <dgm:spPr/>
    </dgm:pt>
    <dgm:pt modelId="{1B6D17C1-EFFA-4C5D-92F8-AEF480F0EC37}" type="pres">
      <dgm:prSet presAssocID="{88C43571-9F02-40DC-A0AC-507F7E740031}" presName="spaceBetweenRectangles" presStyleCnt="0"/>
      <dgm:spPr/>
    </dgm:pt>
    <dgm:pt modelId="{1D889F3D-A960-4963-8160-C91A626E34AC}" type="pres">
      <dgm:prSet presAssocID="{C121D395-686D-4B83-858D-1B76D808B3E9}" presName="parentLin" presStyleCnt="0"/>
      <dgm:spPr/>
    </dgm:pt>
    <dgm:pt modelId="{F4F663DD-20B1-48C1-BADB-27B303A3288F}" type="pres">
      <dgm:prSet presAssocID="{C121D395-686D-4B83-858D-1B76D808B3E9}" presName="parentLeftMargin" presStyleLbl="node1" presStyleIdx="5" presStyleCnt="7"/>
      <dgm:spPr/>
      <dgm:t>
        <a:bodyPr/>
        <a:lstStyle/>
        <a:p>
          <a:endParaRPr lang="es-ES_tradnl"/>
        </a:p>
      </dgm:t>
    </dgm:pt>
    <dgm:pt modelId="{3B09B525-9348-4D35-8B3B-ADDA018426CC}" type="pres">
      <dgm:prSet presAssocID="{C121D395-686D-4B83-858D-1B76D808B3E9}" presName="parentText" presStyleLbl="node1" presStyleIdx="6" presStyleCnt="7" custScaleX="119841">
        <dgm:presLayoutVars>
          <dgm:chMax val="0"/>
          <dgm:bulletEnabled val="1"/>
        </dgm:presLayoutVars>
      </dgm:prSet>
      <dgm:spPr/>
      <dgm:t>
        <a:bodyPr/>
        <a:lstStyle/>
        <a:p>
          <a:endParaRPr lang="es-ES_tradnl"/>
        </a:p>
      </dgm:t>
    </dgm:pt>
    <dgm:pt modelId="{DB215750-313D-4543-B4DB-D994746FC9A2}" type="pres">
      <dgm:prSet presAssocID="{C121D395-686D-4B83-858D-1B76D808B3E9}" presName="negativeSpace" presStyleCnt="0"/>
      <dgm:spPr/>
    </dgm:pt>
    <dgm:pt modelId="{36894192-19FA-403D-B8E1-C9B189E2647E}" type="pres">
      <dgm:prSet presAssocID="{C121D395-686D-4B83-858D-1B76D808B3E9}" presName="childText" presStyleLbl="conFgAcc1" presStyleIdx="6" presStyleCnt="7">
        <dgm:presLayoutVars>
          <dgm:bulletEnabled val="1"/>
        </dgm:presLayoutVars>
      </dgm:prSet>
      <dgm:spPr/>
    </dgm:pt>
  </dgm:ptLst>
  <dgm:cxnLst>
    <dgm:cxn modelId="{4EE7FE32-E830-49B9-9B45-07E70A77152F}" type="presOf" srcId="{33DA273B-A4ED-4F9D-A6AB-947B5954ACDF}" destId="{7558B849-6B8C-48F8-BA3E-D100F4E7845C}" srcOrd="1" destOrd="0" presId="urn:microsoft.com/office/officeart/2005/8/layout/list1"/>
    <dgm:cxn modelId="{247F309C-37D6-4164-A905-A8E33140C585}" srcId="{A4402D48-A65D-448C-B186-C0CF199120C5}" destId="{1BF77CEA-AC5E-447B-9F18-CAA050BD4BEF}" srcOrd="5" destOrd="0" parTransId="{8E03AB5D-5938-468E-AC62-6A84AA909B8C}" sibTransId="{88C43571-9F02-40DC-A0AC-507F7E740031}"/>
    <dgm:cxn modelId="{6BF4A491-2634-4366-885B-12D4FE518567}" type="presOf" srcId="{2E8AF65C-1050-4263-9AFE-771698AAB16D}" destId="{E45CD248-88A8-4294-B039-BB4257406C4B}" srcOrd="1" destOrd="0" presId="urn:microsoft.com/office/officeart/2005/8/layout/list1"/>
    <dgm:cxn modelId="{8B1A2A93-D12A-4F0B-8C5C-63F44F7AD12E}" type="presOf" srcId="{FCB5EF25-FE2B-4606-A35D-41F520926D68}" destId="{F5CFB15D-3BDA-429D-81C5-17E37A0ADCC6}" srcOrd="1" destOrd="0" presId="urn:microsoft.com/office/officeart/2005/8/layout/list1"/>
    <dgm:cxn modelId="{1D342733-0885-46EC-8367-D89F78F96BC1}" srcId="{A4402D48-A65D-448C-B186-C0CF199120C5}" destId="{33DA273B-A4ED-4F9D-A6AB-947B5954ACDF}" srcOrd="2" destOrd="0" parTransId="{A8807DF9-5940-4EC9-A415-F78B883F1C94}" sibTransId="{14989183-CC54-45A4-A7DB-31B31542039B}"/>
    <dgm:cxn modelId="{B2F123F6-F0E5-4656-AFA6-951F8160D339}" srcId="{A4402D48-A65D-448C-B186-C0CF199120C5}" destId="{2E8AF65C-1050-4263-9AFE-771698AAB16D}" srcOrd="3" destOrd="0" parTransId="{15A9F2BD-3BE5-4512-92E9-42D59EF709B5}" sibTransId="{D1CAA34E-A40A-4574-A891-4F6F248AC504}"/>
    <dgm:cxn modelId="{F8D48D66-5CB7-4FE2-B26B-D1F817453D81}" srcId="{A4402D48-A65D-448C-B186-C0CF199120C5}" destId="{FCB5EF25-FE2B-4606-A35D-41F520926D68}" srcOrd="1" destOrd="0" parTransId="{0AFFEB87-1A9C-401D-9E98-73E53386E261}" sibTransId="{0BEC8D53-F3C2-4141-9234-CE98F2E1E5C0}"/>
    <dgm:cxn modelId="{74C4E915-AE19-4BC8-939C-1571364BF30A}" srcId="{A4402D48-A65D-448C-B186-C0CF199120C5}" destId="{203EA5F3-6626-4031-B358-76AEE874F4F7}" srcOrd="4" destOrd="0" parTransId="{811DB64C-AC85-4AFB-AD7F-4B876D6B2A8E}" sibTransId="{2869C30F-C66C-429B-9A82-F3F6A8E11544}"/>
    <dgm:cxn modelId="{E4863522-38ED-49EF-B268-D79C113008B4}" type="presOf" srcId="{2E8AF65C-1050-4263-9AFE-771698AAB16D}" destId="{B9ECC765-6A83-4CCC-A0D3-27338D2F5826}" srcOrd="0" destOrd="0" presId="urn:microsoft.com/office/officeart/2005/8/layout/list1"/>
    <dgm:cxn modelId="{85147170-7A7F-45EE-9EB2-6AF87C7BBD2B}" type="presOf" srcId="{203EA5F3-6626-4031-B358-76AEE874F4F7}" destId="{3AA87800-E952-452F-AB81-DA6D6EEB320E}" srcOrd="0" destOrd="0" presId="urn:microsoft.com/office/officeart/2005/8/layout/list1"/>
    <dgm:cxn modelId="{0BB5BE81-E05B-4829-A8F7-E0C47DAAEAF6}" type="presOf" srcId="{A4402D48-A65D-448C-B186-C0CF199120C5}" destId="{24C35D40-70F4-4CBA-AB3C-F9565EB69C4F}" srcOrd="0" destOrd="0" presId="urn:microsoft.com/office/officeart/2005/8/layout/list1"/>
    <dgm:cxn modelId="{5984BDC8-7F79-47FE-90B5-62F50121D100}" srcId="{A4402D48-A65D-448C-B186-C0CF199120C5}" destId="{C121D395-686D-4B83-858D-1B76D808B3E9}" srcOrd="6" destOrd="0" parTransId="{0CC14CF4-E8D4-47DD-BE1F-586155B89134}" sibTransId="{503A5B38-129D-4692-850D-C3AE67C5A5B5}"/>
    <dgm:cxn modelId="{838FC672-0F80-4573-BE79-D39B6FA06D16}" type="presOf" srcId="{203EA5F3-6626-4031-B358-76AEE874F4F7}" destId="{BB90BBCA-FFBC-47F2-B9F5-7DFE7A778E01}" srcOrd="1" destOrd="0" presId="urn:microsoft.com/office/officeart/2005/8/layout/list1"/>
    <dgm:cxn modelId="{A5E91BBA-D8A0-41F1-AB80-EDE545B14732}" type="presOf" srcId="{FCB5EF25-FE2B-4606-A35D-41F520926D68}" destId="{4F57E8B5-3651-4AC2-B0EC-409C904BE043}" srcOrd="0" destOrd="0" presId="urn:microsoft.com/office/officeart/2005/8/layout/list1"/>
    <dgm:cxn modelId="{70538F92-390F-48C3-86EF-A5EC8C564336}" type="presOf" srcId="{C121D395-686D-4B83-858D-1B76D808B3E9}" destId="{F4F663DD-20B1-48C1-BADB-27B303A3288F}" srcOrd="0" destOrd="0" presId="urn:microsoft.com/office/officeart/2005/8/layout/list1"/>
    <dgm:cxn modelId="{70C01943-D2A3-411F-B325-3F5600D95E2A}" type="presOf" srcId="{1BF77CEA-AC5E-447B-9F18-CAA050BD4BEF}" destId="{C25E97F4-4C8D-4947-B727-969F2F6FB489}" srcOrd="1" destOrd="0" presId="urn:microsoft.com/office/officeart/2005/8/layout/list1"/>
    <dgm:cxn modelId="{EB12AC83-C659-45B3-A43F-7E66A1725B4A}" type="presOf" srcId="{1BF77CEA-AC5E-447B-9F18-CAA050BD4BEF}" destId="{F2616A0E-D51A-412B-834A-0C76EDB36738}" srcOrd="0" destOrd="0" presId="urn:microsoft.com/office/officeart/2005/8/layout/list1"/>
    <dgm:cxn modelId="{5B767E50-ABF8-4D7D-B4A3-3C687BEBB6FB}" srcId="{A4402D48-A65D-448C-B186-C0CF199120C5}" destId="{CA27AB8B-C810-47C0-ACFE-98E3BC4E33D2}" srcOrd="0" destOrd="0" parTransId="{325CE6AA-A639-4D24-BB8D-C0EBDDB59344}" sibTransId="{71BA66E7-B7D1-46BF-A9EB-74A9F358A5FF}"/>
    <dgm:cxn modelId="{522EBF0C-2C6E-4E7F-B4AC-015F6E168BFD}" type="presOf" srcId="{33DA273B-A4ED-4F9D-A6AB-947B5954ACDF}" destId="{1D2F1D77-92D6-48D9-BE94-C1E77605DD21}" srcOrd="0" destOrd="0" presId="urn:microsoft.com/office/officeart/2005/8/layout/list1"/>
    <dgm:cxn modelId="{1F40E008-955B-4695-805C-E61672C7A242}" type="presOf" srcId="{C121D395-686D-4B83-858D-1B76D808B3E9}" destId="{3B09B525-9348-4D35-8B3B-ADDA018426CC}" srcOrd="1" destOrd="0" presId="urn:microsoft.com/office/officeart/2005/8/layout/list1"/>
    <dgm:cxn modelId="{FDD238EF-DF93-4AD7-93C0-C0D9FC066D4B}" type="presOf" srcId="{CA27AB8B-C810-47C0-ACFE-98E3BC4E33D2}" destId="{21C45E92-7F75-4EE8-949F-102595B323D1}" srcOrd="1" destOrd="0" presId="urn:microsoft.com/office/officeart/2005/8/layout/list1"/>
    <dgm:cxn modelId="{62B33C40-82E9-411E-A7F0-908218ECF783}" type="presOf" srcId="{CA27AB8B-C810-47C0-ACFE-98E3BC4E33D2}" destId="{B0B00120-643A-4935-984D-A1A850CC055E}" srcOrd="0" destOrd="0" presId="urn:microsoft.com/office/officeart/2005/8/layout/list1"/>
    <dgm:cxn modelId="{0DEC6AC9-8218-4C28-8FF4-C6129B7C8B52}" type="presParOf" srcId="{24C35D40-70F4-4CBA-AB3C-F9565EB69C4F}" destId="{A297445A-D77D-4FAC-8A46-ABFAEB5B5F42}" srcOrd="0" destOrd="0" presId="urn:microsoft.com/office/officeart/2005/8/layout/list1"/>
    <dgm:cxn modelId="{53498F78-57D9-4856-8D5E-624175CFD05C}" type="presParOf" srcId="{A297445A-D77D-4FAC-8A46-ABFAEB5B5F42}" destId="{B0B00120-643A-4935-984D-A1A850CC055E}" srcOrd="0" destOrd="0" presId="urn:microsoft.com/office/officeart/2005/8/layout/list1"/>
    <dgm:cxn modelId="{212D1E78-F004-4F82-9119-3E3366E86DF1}" type="presParOf" srcId="{A297445A-D77D-4FAC-8A46-ABFAEB5B5F42}" destId="{21C45E92-7F75-4EE8-949F-102595B323D1}" srcOrd="1" destOrd="0" presId="urn:microsoft.com/office/officeart/2005/8/layout/list1"/>
    <dgm:cxn modelId="{1262A8EC-A9CC-48D9-931B-929F06E12549}" type="presParOf" srcId="{24C35D40-70F4-4CBA-AB3C-F9565EB69C4F}" destId="{41716C22-A6E6-43B6-AB0C-138724BEFB95}" srcOrd="1" destOrd="0" presId="urn:microsoft.com/office/officeart/2005/8/layout/list1"/>
    <dgm:cxn modelId="{032E3D95-A349-4241-A586-552EFD88D18A}" type="presParOf" srcId="{24C35D40-70F4-4CBA-AB3C-F9565EB69C4F}" destId="{7826A3B2-F5B5-4E6D-BD33-62535270A765}" srcOrd="2" destOrd="0" presId="urn:microsoft.com/office/officeart/2005/8/layout/list1"/>
    <dgm:cxn modelId="{62C6E06D-C1D7-492D-91B6-E6543AA73678}" type="presParOf" srcId="{24C35D40-70F4-4CBA-AB3C-F9565EB69C4F}" destId="{61A2D716-950C-4365-8EB4-ADADCB41CC8D}" srcOrd="3" destOrd="0" presId="urn:microsoft.com/office/officeart/2005/8/layout/list1"/>
    <dgm:cxn modelId="{835AC563-024E-4D34-8F00-E77A842EF745}" type="presParOf" srcId="{24C35D40-70F4-4CBA-AB3C-F9565EB69C4F}" destId="{C9051B30-6343-40FC-B373-3F99B62EF3BD}" srcOrd="4" destOrd="0" presId="urn:microsoft.com/office/officeart/2005/8/layout/list1"/>
    <dgm:cxn modelId="{B08DC628-B4DE-4425-AD20-071E73D50628}" type="presParOf" srcId="{C9051B30-6343-40FC-B373-3F99B62EF3BD}" destId="{4F57E8B5-3651-4AC2-B0EC-409C904BE043}" srcOrd="0" destOrd="0" presId="urn:microsoft.com/office/officeart/2005/8/layout/list1"/>
    <dgm:cxn modelId="{F69881F6-A3C4-4E33-9AA3-2C4B4246F323}" type="presParOf" srcId="{C9051B30-6343-40FC-B373-3F99B62EF3BD}" destId="{F5CFB15D-3BDA-429D-81C5-17E37A0ADCC6}" srcOrd="1" destOrd="0" presId="urn:microsoft.com/office/officeart/2005/8/layout/list1"/>
    <dgm:cxn modelId="{576C3A2A-B347-4127-9CCF-AD065D92F5E9}" type="presParOf" srcId="{24C35D40-70F4-4CBA-AB3C-F9565EB69C4F}" destId="{2BEEB7AC-81D2-4BA5-B346-2CC2840D3B5E}" srcOrd="5" destOrd="0" presId="urn:microsoft.com/office/officeart/2005/8/layout/list1"/>
    <dgm:cxn modelId="{AE27D431-6944-48BF-A15C-03B9F24734D4}" type="presParOf" srcId="{24C35D40-70F4-4CBA-AB3C-F9565EB69C4F}" destId="{8D4B7338-042D-4C6B-B456-1FFE9393DFF7}" srcOrd="6" destOrd="0" presId="urn:microsoft.com/office/officeart/2005/8/layout/list1"/>
    <dgm:cxn modelId="{EAE33A27-3266-443E-B235-12C486325270}" type="presParOf" srcId="{24C35D40-70F4-4CBA-AB3C-F9565EB69C4F}" destId="{97CE0892-91ED-4D99-B324-A96C73C80C17}" srcOrd="7" destOrd="0" presId="urn:microsoft.com/office/officeart/2005/8/layout/list1"/>
    <dgm:cxn modelId="{B17776ED-B26C-403C-93A2-EC699AD6F328}" type="presParOf" srcId="{24C35D40-70F4-4CBA-AB3C-F9565EB69C4F}" destId="{D6B0D34E-65C5-4706-9F06-F147DC1B8EC0}" srcOrd="8" destOrd="0" presId="urn:microsoft.com/office/officeart/2005/8/layout/list1"/>
    <dgm:cxn modelId="{38527A02-744A-4AC9-84AA-0B922FA4FA42}" type="presParOf" srcId="{D6B0D34E-65C5-4706-9F06-F147DC1B8EC0}" destId="{1D2F1D77-92D6-48D9-BE94-C1E77605DD21}" srcOrd="0" destOrd="0" presId="urn:microsoft.com/office/officeart/2005/8/layout/list1"/>
    <dgm:cxn modelId="{E5302AF5-5EEC-4E17-8A4C-EDB5A78FD2DA}" type="presParOf" srcId="{D6B0D34E-65C5-4706-9F06-F147DC1B8EC0}" destId="{7558B849-6B8C-48F8-BA3E-D100F4E7845C}" srcOrd="1" destOrd="0" presId="urn:microsoft.com/office/officeart/2005/8/layout/list1"/>
    <dgm:cxn modelId="{2C29C496-A80D-4877-8F76-9DCF7DE63125}" type="presParOf" srcId="{24C35D40-70F4-4CBA-AB3C-F9565EB69C4F}" destId="{A452251C-B338-4FF3-A448-27D7F5BF6BC2}" srcOrd="9" destOrd="0" presId="urn:microsoft.com/office/officeart/2005/8/layout/list1"/>
    <dgm:cxn modelId="{462B6FC6-F39F-4CB3-AD3A-5019FCFDC097}" type="presParOf" srcId="{24C35D40-70F4-4CBA-AB3C-F9565EB69C4F}" destId="{64EA8191-4F9B-4A88-B10E-C26CE9F0E706}" srcOrd="10" destOrd="0" presId="urn:microsoft.com/office/officeart/2005/8/layout/list1"/>
    <dgm:cxn modelId="{07636B0F-965E-4A0E-8518-A6CCD9A60515}" type="presParOf" srcId="{24C35D40-70F4-4CBA-AB3C-F9565EB69C4F}" destId="{76E74671-4211-47E6-B37A-512DD46E7080}" srcOrd="11" destOrd="0" presId="urn:microsoft.com/office/officeart/2005/8/layout/list1"/>
    <dgm:cxn modelId="{D5800007-E8CC-4C3F-973B-698AB8887C5A}" type="presParOf" srcId="{24C35D40-70F4-4CBA-AB3C-F9565EB69C4F}" destId="{0923ABFA-B479-45E6-BF5E-1A765814A56F}" srcOrd="12" destOrd="0" presId="urn:microsoft.com/office/officeart/2005/8/layout/list1"/>
    <dgm:cxn modelId="{BE6F23A0-3F11-49C8-841C-A679645B6F1B}" type="presParOf" srcId="{0923ABFA-B479-45E6-BF5E-1A765814A56F}" destId="{B9ECC765-6A83-4CCC-A0D3-27338D2F5826}" srcOrd="0" destOrd="0" presId="urn:microsoft.com/office/officeart/2005/8/layout/list1"/>
    <dgm:cxn modelId="{DE74463A-6091-40C7-99E4-7C3B4DF607E1}" type="presParOf" srcId="{0923ABFA-B479-45E6-BF5E-1A765814A56F}" destId="{E45CD248-88A8-4294-B039-BB4257406C4B}" srcOrd="1" destOrd="0" presId="urn:microsoft.com/office/officeart/2005/8/layout/list1"/>
    <dgm:cxn modelId="{2A34BFDA-21C9-4573-84DA-91C3F9981A4B}" type="presParOf" srcId="{24C35D40-70F4-4CBA-AB3C-F9565EB69C4F}" destId="{DBDA9134-35C0-479C-933B-C0CB4130C193}" srcOrd="13" destOrd="0" presId="urn:microsoft.com/office/officeart/2005/8/layout/list1"/>
    <dgm:cxn modelId="{B4E37E91-72FB-4495-8E2C-CB43B215DF7B}" type="presParOf" srcId="{24C35D40-70F4-4CBA-AB3C-F9565EB69C4F}" destId="{CA6CB9E1-B131-4A15-AD80-EA2BDAA35D3F}" srcOrd="14" destOrd="0" presId="urn:microsoft.com/office/officeart/2005/8/layout/list1"/>
    <dgm:cxn modelId="{1F113D80-A488-4DBA-9117-9BB82CD4AE13}" type="presParOf" srcId="{24C35D40-70F4-4CBA-AB3C-F9565EB69C4F}" destId="{63219380-7DF1-491D-8950-0838E65A94A6}" srcOrd="15" destOrd="0" presId="urn:microsoft.com/office/officeart/2005/8/layout/list1"/>
    <dgm:cxn modelId="{4552382F-D8E0-4CA4-893B-29FF0576AAB6}" type="presParOf" srcId="{24C35D40-70F4-4CBA-AB3C-F9565EB69C4F}" destId="{8C4598D3-0B6C-4340-AA88-101D1212E715}" srcOrd="16" destOrd="0" presId="urn:microsoft.com/office/officeart/2005/8/layout/list1"/>
    <dgm:cxn modelId="{D35E4BCD-C11D-4A51-8F4A-B1AEE9CE294F}" type="presParOf" srcId="{8C4598D3-0B6C-4340-AA88-101D1212E715}" destId="{3AA87800-E952-452F-AB81-DA6D6EEB320E}" srcOrd="0" destOrd="0" presId="urn:microsoft.com/office/officeart/2005/8/layout/list1"/>
    <dgm:cxn modelId="{6F006F6C-7AF9-4D6B-9760-05673F157450}" type="presParOf" srcId="{8C4598D3-0B6C-4340-AA88-101D1212E715}" destId="{BB90BBCA-FFBC-47F2-B9F5-7DFE7A778E01}" srcOrd="1" destOrd="0" presId="urn:microsoft.com/office/officeart/2005/8/layout/list1"/>
    <dgm:cxn modelId="{C15D02F2-AC35-41BA-8A17-0C58B1831FCC}" type="presParOf" srcId="{24C35D40-70F4-4CBA-AB3C-F9565EB69C4F}" destId="{5D74F809-264E-4CF3-9865-199544E8274E}" srcOrd="17" destOrd="0" presId="urn:microsoft.com/office/officeart/2005/8/layout/list1"/>
    <dgm:cxn modelId="{0D840E74-8AC0-40F4-B8E5-F1360445B29D}" type="presParOf" srcId="{24C35D40-70F4-4CBA-AB3C-F9565EB69C4F}" destId="{1E3E6B46-72E3-4CD7-8DB2-AF9F2B2C3837}" srcOrd="18" destOrd="0" presId="urn:microsoft.com/office/officeart/2005/8/layout/list1"/>
    <dgm:cxn modelId="{E8500080-23F4-4243-8C3D-8E00FF239926}" type="presParOf" srcId="{24C35D40-70F4-4CBA-AB3C-F9565EB69C4F}" destId="{D4E50FE0-3748-40C2-A763-C0E0EC07F820}" srcOrd="19" destOrd="0" presId="urn:microsoft.com/office/officeart/2005/8/layout/list1"/>
    <dgm:cxn modelId="{E5670464-D96C-4456-9B6B-D9CDD7994D14}" type="presParOf" srcId="{24C35D40-70F4-4CBA-AB3C-F9565EB69C4F}" destId="{42706A26-65F2-47F6-95DF-7B99D539DA1C}" srcOrd="20" destOrd="0" presId="urn:microsoft.com/office/officeart/2005/8/layout/list1"/>
    <dgm:cxn modelId="{232B34A1-035B-4144-90F7-47484749798B}" type="presParOf" srcId="{42706A26-65F2-47F6-95DF-7B99D539DA1C}" destId="{F2616A0E-D51A-412B-834A-0C76EDB36738}" srcOrd="0" destOrd="0" presId="urn:microsoft.com/office/officeart/2005/8/layout/list1"/>
    <dgm:cxn modelId="{F5A9AC79-7961-40EB-A6FA-197555F417C3}" type="presParOf" srcId="{42706A26-65F2-47F6-95DF-7B99D539DA1C}" destId="{C25E97F4-4C8D-4947-B727-969F2F6FB489}" srcOrd="1" destOrd="0" presId="urn:microsoft.com/office/officeart/2005/8/layout/list1"/>
    <dgm:cxn modelId="{982C503E-AE9D-4AFA-8D8D-6F5D8AB29420}" type="presParOf" srcId="{24C35D40-70F4-4CBA-AB3C-F9565EB69C4F}" destId="{8B561C63-647D-4593-99A4-111B5408179A}" srcOrd="21" destOrd="0" presId="urn:microsoft.com/office/officeart/2005/8/layout/list1"/>
    <dgm:cxn modelId="{88E8C105-82FA-42B8-9EC7-51531C4BC2F3}" type="presParOf" srcId="{24C35D40-70F4-4CBA-AB3C-F9565EB69C4F}" destId="{02D1122C-D31E-4A38-8531-D1EBBAA686DB}" srcOrd="22" destOrd="0" presId="urn:microsoft.com/office/officeart/2005/8/layout/list1"/>
    <dgm:cxn modelId="{95BFC193-2995-49BC-81C3-DF0E21ED0045}" type="presParOf" srcId="{24C35D40-70F4-4CBA-AB3C-F9565EB69C4F}" destId="{1B6D17C1-EFFA-4C5D-92F8-AEF480F0EC37}" srcOrd="23" destOrd="0" presId="urn:microsoft.com/office/officeart/2005/8/layout/list1"/>
    <dgm:cxn modelId="{B901CE5B-F8A3-49C5-837C-9D0052E42B28}" type="presParOf" srcId="{24C35D40-70F4-4CBA-AB3C-F9565EB69C4F}" destId="{1D889F3D-A960-4963-8160-C91A626E34AC}" srcOrd="24" destOrd="0" presId="urn:microsoft.com/office/officeart/2005/8/layout/list1"/>
    <dgm:cxn modelId="{D5B93480-625D-4E43-BECA-256DDFA61814}" type="presParOf" srcId="{1D889F3D-A960-4963-8160-C91A626E34AC}" destId="{F4F663DD-20B1-48C1-BADB-27B303A3288F}" srcOrd="0" destOrd="0" presId="urn:microsoft.com/office/officeart/2005/8/layout/list1"/>
    <dgm:cxn modelId="{B5B2858F-9E92-4EAC-94D9-BE2CB24D027C}" type="presParOf" srcId="{1D889F3D-A960-4963-8160-C91A626E34AC}" destId="{3B09B525-9348-4D35-8B3B-ADDA018426CC}" srcOrd="1" destOrd="0" presId="urn:microsoft.com/office/officeart/2005/8/layout/list1"/>
    <dgm:cxn modelId="{4F2E9DE4-69AD-4183-8400-810267138E7A}" type="presParOf" srcId="{24C35D40-70F4-4CBA-AB3C-F9565EB69C4F}" destId="{DB215750-313D-4543-B4DB-D994746FC9A2}" srcOrd="25" destOrd="0" presId="urn:microsoft.com/office/officeart/2005/8/layout/list1"/>
    <dgm:cxn modelId="{2C683FCE-7284-470C-90E1-24480F3279E3}" type="presParOf" srcId="{24C35D40-70F4-4CBA-AB3C-F9565EB69C4F}" destId="{36894192-19FA-403D-B8E1-C9B189E2647E}" srcOrd="2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E03026-DCF9-4198-9AA8-B966A7A21389}"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s-ES_tradnl"/>
        </a:p>
      </dgm:t>
    </dgm:pt>
    <dgm:pt modelId="{9C7D7182-44A1-4528-B286-77476C5D8E2E}">
      <dgm:prSet phldrT="[Texto]" custT="1"/>
      <dgm:spPr>
        <a:solidFill>
          <a:schemeClr val="accent3">
            <a:lumMod val="50000"/>
          </a:schemeClr>
        </a:solidFill>
      </dgm:spPr>
      <dgm:t>
        <a:bodyPr/>
        <a:lstStyle/>
        <a:p>
          <a:r>
            <a:rPr lang="es-ES" sz="3200" spc="300" dirty="0" smtClean="0">
              <a:latin typeface="Candara" panose="020E0502030303020204" pitchFamily="34" charset="0"/>
            </a:rPr>
            <a:t>Equipo Directivo</a:t>
          </a:r>
          <a:endParaRPr lang="es-ES_tradnl" sz="3200" spc="300" dirty="0">
            <a:latin typeface="Candara" panose="020E0502030303020204" pitchFamily="34" charset="0"/>
          </a:endParaRPr>
        </a:p>
      </dgm:t>
    </dgm:pt>
    <dgm:pt modelId="{C2B7B6A3-0071-4EA7-831A-BFC78CECE34A}" type="parTrans" cxnId="{A3A47BC5-94AC-43D5-AD8E-64536E03A06D}">
      <dgm:prSet/>
      <dgm:spPr/>
      <dgm:t>
        <a:bodyPr/>
        <a:lstStyle/>
        <a:p>
          <a:endParaRPr lang="es-ES_tradnl">
            <a:latin typeface="Candara" panose="020E0502030303020204" pitchFamily="34" charset="0"/>
          </a:endParaRPr>
        </a:p>
      </dgm:t>
    </dgm:pt>
    <dgm:pt modelId="{0DF2905F-4598-4B0E-ACE8-20A0E03C845D}" type="sibTrans" cxnId="{A3A47BC5-94AC-43D5-AD8E-64536E03A06D}">
      <dgm:prSet/>
      <dgm:spPr/>
      <dgm:t>
        <a:bodyPr/>
        <a:lstStyle/>
        <a:p>
          <a:endParaRPr lang="es-ES_tradnl">
            <a:latin typeface="Candara" panose="020E0502030303020204" pitchFamily="34" charset="0"/>
          </a:endParaRPr>
        </a:p>
      </dgm:t>
    </dgm:pt>
    <dgm:pt modelId="{13346C83-160A-489C-BF4A-317FCF74813B}">
      <dgm:prSet phldrT="[Texto]"/>
      <dgm:spPr/>
      <dgm:t>
        <a:bodyPr/>
        <a:lstStyle/>
        <a:p>
          <a:r>
            <a:rPr lang="es-ES" spc="300" dirty="0" smtClean="0">
              <a:latin typeface="Candara" panose="020E0502030303020204" pitchFamily="34" charset="0"/>
            </a:rPr>
            <a:t>Coordinadores Dual</a:t>
          </a:r>
          <a:endParaRPr lang="es-ES_tradnl" spc="300" dirty="0">
            <a:latin typeface="Candara" panose="020E0502030303020204" pitchFamily="34" charset="0"/>
          </a:endParaRPr>
        </a:p>
      </dgm:t>
    </dgm:pt>
    <dgm:pt modelId="{59EF295C-1EF9-456F-A1D3-2608EB8880A6}" type="parTrans" cxnId="{41729953-C9C0-425E-809E-5E0A0FAF0BAC}">
      <dgm:prSet/>
      <dgm:spPr/>
      <dgm:t>
        <a:bodyPr/>
        <a:lstStyle/>
        <a:p>
          <a:endParaRPr lang="es-ES_tradnl">
            <a:latin typeface="Candara" panose="020E0502030303020204" pitchFamily="34" charset="0"/>
          </a:endParaRPr>
        </a:p>
      </dgm:t>
    </dgm:pt>
    <dgm:pt modelId="{C229DEFC-2119-41B8-9E00-E0278DD6A0DF}" type="sibTrans" cxnId="{41729953-C9C0-425E-809E-5E0A0FAF0BAC}">
      <dgm:prSet/>
      <dgm:spPr/>
      <dgm:t>
        <a:bodyPr/>
        <a:lstStyle/>
        <a:p>
          <a:endParaRPr lang="es-ES_tradnl">
            <a:latin typeface="Candara" panose="020E0502030303020204" pitchFamily="34" charset="0"/>
          </a:endParaRPr>
        </a:p>
      </dgm:t>
    </dgm:pt>
    <dgm:pt modelId="{C029696A-2A91-457E-9CDC-E804773DA346}">
      <dgm:prSet phldrT="[Texto]" custT="1"/>
      <dgm:spPr/>
      <dgm:t>
        <a:bodyPr/>
        <a:lstStyle/>
        <a:p>
          <a:r>
            <a:rPr lang="es-ES" sz="2000" dirty="0" smtClean="0">
              <a:latin typeface="Candara" panose="020E0502030303020204" pitchFamily="34" charset="0"/>
            </a:rPr>
            <a:t>Diseño</a:t>
          </a:r>
          <a:endParaRPr lang="es-ES_tradnl" sz="2000" dirty="0">
            <a:latin typeface="Candara" panose="020E0502030303020204" pitchFamily="34" charset="0"/>
          </a:endParaRPr>
        </a:p>
      </dgm:t>
    </dgm:pt>
    <dgm:pt modelId="{E6BCC9D9-D939-44BD-A9E9-B8D28FAB6B90}" type="parTrans" cxnId="{1B1558F1-4424-4157-9B31-9077DF9CA437}">
      <dgm:prSet/>
      <dgm:spPr/>
      <dgm:t>
        <a:bodyPr/>
        <a:lstStyle/>
        <a:p>
          <a:endParaRPr lang="es-ES_tradnl">
            <a:latin typeface="Candara" panose="020E0502030303020204" pitchFamily="34" charset="0"/>
          </a:endParaRPr>
        </a:p>
      </dgm:t>
    </dgm:pt>
    <dgm:pt modelId="{68D7B3F3-35E5-44EE-937B-1700738B905A}" type="sibTrans" cxnId="{1B1558F1-4424-4157-9B31-9077DF9CA437}">
      <dgm:prSet/>
      <dgm:spPr/>
      <dgm:t>
        <a:bodyPr/>
        <a:lstStyle/>
        <a:p>
          <a:endParaRPr lang="es-ES_tradnl">
            <a:latin typeface="Candara" panose="020E0502030303020204" pitchFamily="34" charset="0"/>
          </a:endParaRPr>
        </a:p>
      </dgm:t>
    </dgm:pt>
    <dgm:pt modelId="{CAE3083E-91D2-4873-92CD-7B8E4C2915C5}">
      <dgm:prSet phldrT="[Texto]" custT="1"/>
      <dgm:spPr/>
      <dgm:t>
        <a:bodyPr/>
        <a:lstStyle/>
        <a:p>
          <a:r>
            <a:rPr lang="es-ES" sz="2000" dirty="0" smtClean="0">
              <a:latin typeface="Candara" panose="020E0502030303020204" pitchFamily="34" charset="0"/>
            </a:rPr>
            <a:t>Apoyo</a:t>
          </a:r>
          <a:endParaRPr lang="es-ES_tradnl" sz="2000" dirty="0">
            <a:latin typeface="Candara" panose="020E0502030303020204" pitchFamily="34" charset="0"/>
          </a:endParaRPr>
        </a:p>
      </dgm:t>
    </dgm:pt>
    <dgm:pt modelId="{2AD7F33E-ED29-4982-AABF-56B9718BF922}" type="parTrans" cxnId="{61F31CAA-5220-4F6A-A747-26177CD3C9DD}">
      <dgm:prSet/>
      <dgm:spPr/>
      <dgm:t>
        <a:bodyPr/>
        <a:lstStyle/>
        <a:p>
          <a:endParaRPr lang="es-ES_tradnl">
            <a:latin typeface="Candara" panose="020E0502030303020204" pitchFamily="34" charset="0"/>
          </a:endParaRPr>
        </a:p>
      </dgm:t>
    </dgm:pt>
    <dgm:pt modelId="{2C1903E0-6168-4952-8F95-0B7B62071E30}" type="sibTrans" cxnId="{61F31CAA-5220-4F6A-A747-26177CD3C9DD}">
      <dgm:prSet/>
      <dgm:spPr/>
      <dgm:t>
        <a:bodyPr/>
        <a:lstStyle/>
        <a:p>
          <a:endParaRPr lang="es-ES_tradnl">
            <a:latin typeface="Candara" panose="020E0502030303020204" pitchFamily="34" charset="0"/>
          </a:endParaRPr>
        </a:p>
      </dgm:t>
    </dgm:pt>
    <dgm:pt modelId="{F6D045CE-87F3-4130-8D61-B96862AB3A5B}">
      <dgm:prSet phldrT="[Texto]" custT="1"/>
      <dgm:spPr/>
      <dgm:t>
        <a:bodyPr/>
        <a:lstStyle/>
        <a:p>
          <a:r>
            <a:rPr lang="es-ES" sz="2200" dirty="0" smtClean="0">
              <a:latin typeface="Candara" panose="020E0502030303020204" pitchFamily="34" charset="0"/>
            </a:rPr>
            <a:t>Diseño</a:t>
          </a:r>
          <a:endParaRPr lang="es-ES_tradnl" sz="2200" dirty="0">
            <a:latin typeface="Candara" panose="020E0502030303020204" pitchFamily="34" charset="0"/>
          </a:endParaRPr>
        </a:p>
      </dgm:t>
    </dgm:pt>
    <dgm:pt modelId="{BFF669BE-A080-47E5-BBC4-515A98BCC401}" type="parTrans" cxnId="{690C3EC9-CD67-4134-A2E5-CF37C44B684F}">
      <dgm:prSet/>
      <dgm:spPr/>
      <dgm:t>
        <a:bodyPr/>
        <a:lstStyle/>
        <a:p>
          <a:endParaRPr lang="es-ES_tradnl"/>
        </a:p>
      </dgm:t>
    </dgm:pt>
    <dgm:pt modelId="{7958864E-530C-4871-93C9-AC79B2081AEB}" type="sibTrans" cxnId="{690C3EC9-CD67-4134-A2E5-CF37C44B684F}">
      <dgm:prSet/>
      <dgm:spPr/>
      <dgm:t>
        <a:bodyPr/>
        <a:lstStyle/>
        <a:p>
          <a:endParaRPr lang="es-ES_tradnl"/>
        </a:p>
      </dgm:t>
    </dgm:pt>
    <dgm:pt modelId="{E6E79A86-2FFB-45F1-898F-D6F719F70CE2}">
      <dgm:prSet phldrT="[Texto]" custT="1"/>
      <dgm:spPr/>
      <dgm:t>
        <a:bodyPr/>
        <a:lstStyle/>
        <a:p>
          <a:r>
            <a:rPr lang="es-ES" sz="2200" dirty="0" smtClean="0">
              <a:latin typeface="Candara" panose="020E0502030303020204" pitchFamily="34" charset="0"/>
            </a:rPr>
            <a:t>Gestión</a:t>
          </a:r>
          <a:endParaRPr lang="es-ES_tradnl" sz="2200" dirty="0">
            <a:latin typeface="Candara" panose="020E0502030303020204" pitchFamily="34" charset="0"/>
          </a:endParaRPr>
        </a:p>
      </dgm:t>
    </dgm:pt>
    <dgm:pt modelId="{7BF9673C-78AD-418F-A3B1-0B4B4DCAA4EB}" type="parTrans" cxnId="{DA784589-37FB-43B7-A9CF-64A10DC7F0EB}">
      <dgm:prSet/>
      <dgm:spPr/>
      <dgm:t>
        <a:bodyPr/>
        <a:lstStyle/>
        <a:p>
          <a:endParaRPr lang="es-ES_tradnl"/>
        </a:p>
      </dgm:t>
    </dgm:pt>
    <dgm:pt modelId="{6C957F4C-1260-411F-B29E-F544ACE9CB91}" type="sibTrans" cxnId="{DA784589-37FB-43B7-A9CF-64A10DC7F0EB}">
      <dgm:prSet/>
      <dgm:spPr/>
      <dgm:t>
        <a:bodyPr/>
        <a:lstStyle/>
        <a:p>
          <a:endParaRPr lang="es-ES_tradnl"/>
        </a:p>
      </dgm:t>
    </dgm:pt>
    <dgm:pt modelId="{4FE8BF79-1A70-4B3F-9EF7-E53A055A3387}">
      <dgm:prSet phldrT="[Texto]" custT="1"/>
      <dgm:spPr/>
      <dgm:t>
        <a:bodyPr/>
        <a:lstStyle/>
        <a:p>
          <a:r>
            <a:rPr lang="es-ES" sz="2200" dirty="0" smtClean="0">
              <a:latin typeface="Candara" panose="020E0502030303020204" pitchFamily="34" charset="0"/>
            </a:rPr>
            <a:t>Seguimiento</a:t>
          </a:r>
          <a:endParaRPr lang="es-ES_tradnl" sz="2200" dirty="0">
            <a:latin typeface="Candara" panose="020E0502030303020204" pitchFamily="34" charset="0"/>
          </a:endParaRPr>
        </a:p>
      </dgm:t>
    </dgm:pt>
    <dgm:pt modelId="{44A249AE-9C1D-4B4E-92A1-3F745F06C5B9}" type="parTrans" cxnId="{35BAD75A-C178-48E8-AF26-AFC5CB2DDF97}">
      <dgm:prSet/>
      <dgm:spPr/>
      <dgm:t>
        <a:bodyPr/>
        <a:lstStyle/>
        <a:p>
          <a:endParaRPr lang="es-ES_tradnl"/>
        </a:p>
      </dgm:t>
    </dgm:pt>
    <dgm:pt modelId="{F38A9EE7-2C72-4964-A7FA-AF491C4AABB8}" type="sibTrans" cxnId="{35BAD75A-C178-48E8-AF26-AFC5CB2DDF97}">
      <dgm:prSet/>
      <dgm:spPr/>
      <dgm:t>
        <a:bodyPr/>
        <a:lstStyle/>
        <a:p>
          <a:endParaRPr lang="es-ES_tradnl"/>
        </a:p>
      </dgm:t>
    </dgm:pt>
    <dgm:pt modelId="{4C238C3F-5995-4479-9968-60B882265FED}">
      <dgm:prSet phldrT="[Texto]" custT="1"/>
      <dgm:spPr/>
      <dgm:t>
        <a:bodyPr/>
        <a:lstStyle/>
        <a:p>
          <a:r>
            <a:rPr lang="es-ES" sz="2200" dirty="0" smtClean="0">
              <a:latin typeface="Candara" panose="020E0502030303020204" pitchFamily="34" charset="0"/>
            </a:rPr>
            <a:t>Evaluación</a:t>
          </a:r>
          <a:endParaRPr lang="es-ES_tradnl" sz="2200" dirty="0">
            <a:latin typeface="Candara" panose="020E0502030303020204" pitchFamily="34" charset="0"/>
          </a:endParaRPr>
        </a:p>
      </dgm:t>
    </dgm:pt>
    <dgm:pt modelId="{114CE762-F553-4F3C-82EE-0251E9167A1D}" type="parTrans" cxnId="{122A8705-7A4A-4C3F-AAE2-B2D9D2207A94}">
      <dgm:prSet/>
      <dgm:spPr/>
      <dgm:t>
        <a:bodyPr/>
        <a:lstStyle/>
        <a:p>
          <a:endParaRPr lang="es-ES_tradnl"/>
        </a:p>
      </dgm:t>
    </dgm:pt>
    <dgm:pt modelId="{4F076980-484C-41EE-BE97-4723348FF70C}" type="sibTrans" cxnId="{122A8705-7A4A-4C3F-AAE2-B2D9D2207A94}">
      <dgm:prSet/>
      <dgm:spPr/>
      <dgm:t>
        <a:bodyPr/>
        <a:lstStyle/>
        <a:p>
          <a:endParaRPr lang="es-ES_tradnl"/>
        </a:p>
      </dgm:t>
    </dgm:pt>
    <dgm:pt modelId="{B8E9CA81-FCF3-4309-885C-707B20718CDD}">
      <dgm:prSet phldrT="[Texto]"/>
      <dgm:spPr/>
      <dgm:t>
        <a:bodyPr/>
        <a:lstStyle/>
        <a:p>
          <a:r>
            <a:rPr lang="es-ES" spc="300" dirty="0" smtClean="0">
              <a:latin typeface="Candara" panose="020E0502030303020204" pitchFamily="34" charset="0"/>
            </a:rPr>
            <a:t>Jefes </a:t>
          </a:r>
          <a:r>
            <a:rPr lang="es-ES" spc="300" dirty="0" err="1" smtClean="0">
              <a:latin typeface="Candara" panose="020E0502030303020204" pitchFamily="34" charset="0"/>
            </a:rPr>
            <a:t>Dpto</a:t>
          </a:r>
          <a:r>
            <a:rPr lang="es-ES" spc="300" dirty="0" smtClean="0">
              <a:latin typeface="Candara" panose="020E0502030303020204" pitchFamily="34" charset="0"/>
            </a:rPr>
            <a:t> FP</a:t>
          </a:r>
          <a:endParaRPr lang="es-ES_tradnl" spc="300" dirty="0"/>
        </a:p>
      </dgm:t>
    </dgm:pt>
    <dgm:pt modelId="{FBA25E76-5F37-4262-B7E3-05A0570F6D72}" type="parTrans" cxnId="{8B46D7A8-6F3D-48DC-B095-5842A222378D}">
      <dgm:prSet/>
      <dgm:spPr/>
      <dgm:t>
        <a:bodyPr/>
        <a:lstStyle/>
        <a:p>
          <a:endParaRPr lang="es-ES_tradnl"/>
        </a:p>
      </dgm:t>
    </dgm:pt>
    <dgm:pt modelId="{346A73A2-B20D-485E-85B0-3DE442DBE9EC}" type="sibTrans" cxnId="{8B46D7A8-6F3D-48DC-B095-5842A222378D}">
      <dgm:prSet/>
      <dgm:spPr/>
      <dgm:t>
        <a:bodyPr/>
        <a:lstStyle/>
        <a:p>
          <a:endParaRPr lang="es-ES_tradnl"/>
        </a:p>
      </dgm:t>
    </dgm:pt>
    <dgm:pt modelId="{4B76500D-1253-4F65-8A84-E08E77EBA754}">
      <dgm:prSet phldrT="[Texto]" custT="1"/>
      <dgm:spPr>
        <a:solidFill>
          <a:schemeClr val="accent6"/>
        </a:solidFill>
      </dgm:spPr>
      <dgm:t>
        <a:bodyPr/>
        <a:lstStyle/>
        <a:p>
          <a:r>
            <a:rPr lang="es-ES" sz="2400" dirty="0" smtClean="0">
              <a:latin typeface="Candara" panose="020E0502030303020204" pitchFamily="34" charset="0"/>
            </a:rPr>
            <a:t>Profesorado responsable módulos</a:t>
          </a:r>
          <a:endParaRPr lang="es-ES_tradnl" sz="2400" dirty="0">
            <a:latin typeface="Candara" panose="020E0502030303020204" pitchFamily="34" charset="0"/>
          </a:endParaRPr>
        </a:p>
      </dgm:t>
    </dgm:pt>
    <dgm:pt modelId="{F731AB24-4844-4938-94A5-74728D4FC929}" type="parTrans" cxnId="{967D0B7D-8446-465B-95E2-B68374504FAB}">
      <dgm:prSet/>
      <dgm:spPr/>
      <dgm:t>
        <a:bodyPr/>
        <a:lstStyle/>
        <a:p>
          <a:endParaRPr lang="es-ES_tradnl"/>
        </a:p>
      </dgm:t>
    </dgm:pt>
    <dgm:pt modelId="{489CD1C0-F800-4329-A3AB-6D5678080509}" type="sibTrans" cxnId="{967D0B7D-8446-465B-95E2-B68374504FAB}">
      <dgm:prSet/>
      <dgm:spPr/>
      <dgm:t>
        <a:bodyPr/>
        <a:lstStyle/>
        <a:p>
          <a:endParaRPr lang="es-ES_tradnl"/>
        </a:p>
      </dgm:t>
    </dgm:pt>
    <dgm:pt modelId="{7CBCACF1-4A18-45AB-9903-4927DC797B62}" type="pres">
      <dgm:prSet presAssocID="{80E03026-DCF9-4198-9AA8-B966A7A21389}" presName="hierChild1" presStyleCnt="0">
        <dgm:presLayoutVars>
          <dgm:orgChart val="1"/>
          <dgm:chPref val="1"/>
          <dgm:dir/>
          <dgm:animOne val="branch"/>
          <dgm:animLvl val="lvl"/>
          <dgm:resizeHandles/>
        </dgm:presLayoutVars>
      </dgm:prSet>
      <dgm:spPr/>
      <dgm:t>
        <a:bodyPr/>
        <a:lstStyle/>
        <a:p>
          <a:endParaRPr lang="es-ES_tradnl"/>
        </a:p>
      </dgm:t>
    </dgm:pt>
    <dgm:pt modelId="{74E4B40D-4E17-4D3E-B0AF-F2BF38FB136C}" type="pres">
      <dgm:prSet presAssocID="{9C7D7182-44A1-4528-B286-77476C5D8E2E}" presName="hierRoot1" presStyleCnt="0">
        <dgm:presLayoutVars>
          <dgm:hierBranch val="init"/>
        </dgm:presLayoutVars>
      </dgm:prSet>
      <dgm:spPr/>
      <dgm:t>
        <a:bodyPr/>
        <a:lstStyle/>
        <a:p>
          <a:endParaRPr lang="es-ES_tradnl"/>
        </a:p>
      </dgm:t>
    </dgm:pt>
    <dgm:pt modelId="{D38F60A0-008D-499E-8C2F-08146C8325C7}" type="pres">
      <dgm:prSet presAssocID="{9C7D7182-44A1-4528-B286-77476C5D8E2E}" presName="rootComposite1" presStyleCnt="0"/>
      <dgm:spPr/>
      <dgm:t>
        <a:bodyPr/>
        <a:lstStyle/>
        <a:p>
          <a:endParaRPr lang="es-ES_tradnl"/>
        </a:p>
      </dgm:t>
    </dgm:pt>
    <dgm:pt modelId="{FA8FF682-D497-4758-9713-A9DEA98BA496}" type="pres">
      <dgm:prSet presAssocID="{9C7D7182-44A1-4528-B286-77476C5D8E2E}" presName="rootText1" presStyleLbl="node0" presStyleIdx="0" presStyleCnt="1" custScaleX="636158" custScaleY="121937" custLinFactNeighborX="8844" custLinFactNeighborY="15916">
        <dgm:presLayoutVars>
          <dgm:chPref val="3"/>
        </dgm:presLayoutVars>
      </dgm:prSet>
      <dgm:spPr/>
      <dgm:t>
        <a:bodyPr/>
        <a:lstStyle/>
        <a:p>
          <a:endParaRPr lang="es-ES_tradnl"/>
        </a:p>
      </dgm:t>
    </dgm:pt>
    <dgm:pt modelId="{2522B639-8ED8-472C-A264-AA2E956F09B1}" type="pres">
      <dgm:prSet presAssocID="{9C7D7182-44A1-4528-B286-77476C5D8E2E}" presName="rootConnector1" presStyleLbl="node1" presStyleIdx="0" presStyleCnt="0"/>
      <dgm:spPr/>
      <dgm:t>
        <a:bodyPr/>
        <a:lstStyle/>
        <a:p>
          <a:endParaRPr lang="es-ES_tradnl"/>
        </a:p>
      </dgm:t>
    </dgm:pt>
    <dgm:pt modelId="{699FEBC4-B6EE-41F1-81E9-0CB1C71B1E03}" type="pres">
      <dgm:prSet presAssocID="{9C7D7182-44A1-4528-B286-77476C5D8E2E}" presName="hierChild2" presStyleCnt="0"/>
      <dgm:spPr/>
      <dgm:t>
        <a:bodyPr/>
        <a:lstStyle/>
        <a:p>
          <a:endParaRPr lang="es-ES_tradnl"/>
        </a:p>
      </dgm:t>
    </dgm:pt>
    <dgm:pt modelId="{52A32CEB-4335-448C-8425-4419985418C0}" type="pres">
      <dgm:prSet presAssocID="{59EF295C-1EF9-456F-A1D3-2608EB8880A6}" presName="Name37" presStyleLbl="parChTrans1D2" presStyleIdx="0" presStyleCnt="2"/>
      <dgm:spPr/>
      <dgm:t>
        <a:bodyPr/>
        <a:lstStyle/>
        <a:p>
          <a:endParaRPr lang="es-ES_tradnl"/>
        </a:p>
      </dgm:t>
    </dgm:pt>
    <dgm:pt modelId="{F8C00937-A1ED-46BB-9CB9-16F5736DA158}" type="pres">
      <dgm:prSet presAssocID="{13346C83-160A-489C-BF4A-317FCF74813B}" presName="hierRoot2" presStyleCnt="0">
        <dgm:presLayoutVars>
          <dgm:hierBranch val="init"/>
        </dgm:presLayoutVars>
      </dgm:prSet>
      <dgm:spPr/>
      <dgm:t>
        <a:bodyPr/>
        <a:lstStyle/>
        <a:p>
          <a:endParaRPr lang="es-ES_tradnl"/>
        </a:p>
      </dgm:t>
    </dgm:pt>
    <dgm:pt modelId="{62065578-B047-410D-96E2-EA809ED37D77}" type="pres">
      <dgm:prSet presAssocID="{13346C83-160A-489C-BF4A-317FCF74813B}" presName="rootComposite" presStyleCnt="0"/>
      <dgm:spPr/>
      <dgm:t>
        <a:bodyPr/>
        <a:lstStyle/>
        <a:p>
          <a:endParaRPr lang="es-ES_tradnl"/>
        </a:p>
      </dgm:t>
    </dgm:pt>
    <dgm:pt modelId="{D123D9A1-12A6-4532-83A0-2187D5F413BE}" type="pres">
      <dgm:prSet presAssocID="{13346C83-160A-489C-BF4A-317FCF74813B}" presName="rootText" presStyleLbl="node2" presStyleIdx="0" presStyleCnt="2" custScaleX="335381">
        <dgm:presLayoutVars>
          <dgm:chPref val="3"/>
        </dgm:presLayoutVars>
      </dgm:prSet>
      <dgm:spPr/>
      <dgm:t>
        <a:bodyPr/>
        <a:lstStyle/>
        <a:p>
          <a:endParaRPr lang="es-ES_tradnl"/>
        </a:p>
      </dgm:t>
    </dgm:pt>
    <dgm:pt modelId="{E1F1AFA3-CCB7-4CD9-926D-86E814A559B2}" type="pres">
      <dgm:prSet presAssocID="{13346C83-160A-489C-BF4A-317FCF74813B}" presName="rootConnector" presStyleLbl="node2" presStyleIdx="0" presStyleCnt="2"/>
      <dgm:spPr/>
      <dgm:t>
        <a:bodyPr/>
        <a:lstStyle/>
        <a:p>
          <a:endParaRPr lang="es-ES_tradnl"/>
        </a:p>
      </dgm:t>
    </dgm:pt>
    <dgm:pt modelId="{F4BDCF77-4B9B-4BE0-8E3B-0F045AEE3C3E}" type="pres">
      <dgm:prSet presAssocID="{13346C83-160A-489C-BF4A-317FCF74813B}" presName="hierChild4" presStyleCnt="0"/>
      <dgm:spPr/>
      <dgm:t>
        <a:bodyPr/>
        <a:lstStyle/>
        <a:p>
          <a:endParaRPr lang="es-ES_tradnl"/>
        </a:p>
      </dgm:t>
    </dgm:pt>
    <dgm:pt modelId="{27CC86FB-0C2F-4837-9001-6A923A455496}" type="pres">
      <dgm:prSet presAssocID="{BFF669BE-A080-47E5-BBC4-515A98BCC401}" presName="Name37" presStyleLbl="parChTrans1D3" presStyleIdx="0" presStyleCnt="7"/>
      <dgm:spPr/>
      <dgm:t>
        <a:bodyPr/>
        <a:lstStyle/>
        <a:p>
          <a:endParaRPr lang="es-ES_tradnl"/>
        </a:p>
      </dgm:t>
    </dgm:pt>
    <dgm:pt modelId="{71AD16AC-C3E7-493F-9FA7-A4C9BEA1D29A}" type="pres">
      <dgm:prSet presAssocID="{F6D045CE-87F3-4130-8D61-B96862AB3A5B}" presName="hierRoot2" presStyleCnt="0">
        <dgm:presLayoutVars>
          <dgm:hierBranch val="init"/>
        </dgm:presLayoutVars>
      </dgm:prSet>
      <dgm:spPr/>
    </dgm:pt>
    <dgm:pt modelId="{2D8E6E0A-0565-4EC4-B361-9F7E0DA49199}" type="pres">
      <dgm:prSet presAssocID="{F6D045CE-87F3-4130-8D61-B96862AB3A5B}" presName="rootComposite" presStyleCnt="0"/>
      <dgm:spPr/>
    </dgm:pt>
    <dgm:pt modelId="{BF827AD7-9341-411B-977F-0D3AA288DDD5}" type="pres">
      <dgm:prSet presAssocID="{F6D045CE-87F3-4130-8D61-B96862AB3A5B}" presName="rootText" presStyleLbl="node3" presStyleIdx="0" presStyleCnt="7" custScaleX="233972">
        <dgm:presLayoutVars>
          <dgm:chPref val="3"/>
        </dgm:presLayoutVars>
      </dgm:prSet>
      <dgm:spPr/>
      <dgm:t>
        <a:bodyPr/>
        <a:lstStyle/>
        <a:p>
          <a:endParaRPr lang="es-ES_tradnl"/>
        </a:p>
      </dgm:t>
    </dgm:pt>
    <dgm:pt modelId="{96CD9010-D7F6-4F54-A872-DA53F755DCC2}" type="pres">
      <dgm:prSet presAssocID="{F6D045CE-87F3-4130-8D61-B96862AB3A5B}" presName="rootConnector" presStyleLbl="node3" presStyleIdx="0" presStyleCnt="7"/>
      <dgm:spPr/>
      <dgm:t>
        <a:bodyPr/>
        <a:lstStyle/>
        <a:p>
          <a:endParaRPr lang="es-ES_tradnl"/>
        </a:p>
      </dgm:t>
    </dgm:pt>
    <dgm:pt modelId="{B766C10B-56D0-4C38-BFDD-CD7F27BB7F7D}" type="pres">
      <dgm:prSet presAssocID="{F6D045CE-87F3-4130-8D61-B96862AB3A5B}" presName="hierChild4" presStyleCnt="0"/>
      <dgm:spPr/>
    </dgm:pt>
    <dgm:pt modelId="{37910A58-EDBF-4E72-94D2-74C25101F45E}" type="pres">
      <dgm:prSet presAssocID="{F6D045CE-87F3-4130-8D61-B96862AB3A5B}" presName="hierChild5" presStyleCnt="0"/>
      <dgm:spPr/>
    </dgm:pt>
    <dgm:pt modelId="{FA9BFEB1-1C07-411D-9ED7-259392B3A7F9}" type="pres">
      <dgm:prSet presAssocID="{7BF9673C-78AD-418F-A3B1-0B4B4DCAA4EB}" presName="Name37" presStyleLbl="parChTrans1D3" presStyleIdx="1" presStyleCnt="7"/>
      <dgm:spPr/>
      <dgm:t>
        <a:bodyPr/>
        <a:lstStyle/>
        <a:p>
          <a:endParaRPr lang="es-ES_tradnl"/>
        </a:p>
      </dgm:t>
    </dgm:pt>
    <dgm:pt modelId="{57A9BAA4-5740-417E-B8E2-9E81E68BEE50}" type="pres">
      <dgm:prSet presAssocID="{E6E79A86-2FFB-45F1-898F-D6F719F70CE2}" presName="hierRoot2" presStyleCnt="0">
        <dgm:presLayoutVars>
          <dgm:hierBranch val="init"/>
        </dgm:presLayoutVars>
      </dgm:prSet>
      <dgm:spPr/>
    </dgm:pt>
    <dgm:pt modelId="{A71EA11E-995D-44C9-90C7-C9DC0674482E}" type="pres">
      <dgm:prSet presAssocID="{E6E79A86-2FFB-45F1-898F-D6F719F70CE2}" presName="rootComposite" presStyleCnt="0"/>
      <dgm:spPr/>
    </dgm:pt>
    <dgm:pt modelId="{576EDB06-F5A2-4DE4-8554-0A57B0A09240}" type="pres">
      <dgm:prSet presAssocID="{E6E79A86-2FFB-45F1-898F-D6F719F70CE2}" presName="rootText" presStyleLbl="node3" presStyleIdx="1" presStyleCnt="7" custScaleX="233972">
        <dgm:presLayoutVars>
          <dgm:chPref val="3"/>
        </dgm:presLayoutVars>
      </dgm:prSet>
      <dgm:spPr/>
      <dgm:t>
        <a:bodyPr/>
        <a:lstStyle/>
        <a:p>
          <a:endParaRPr lang="es-ES_tradnl"/>
        </a:p>
      </dgm:t>
    </dgm:pt>
    <dgm:pt modelId="{7C19D0CA-8D6E-44B5-A11A-44147167C767}" type="pres">
      <dgm:prSet presAssocID="{E6E79A86-2FFB-45F1-898F-D6F719F70CE2}" presName="rootConnector" presStyleLbl="node3" presStyleIdx="1" presStyleCnt="7"/>
      <dgm:spPr/>
      <dgm:t>
        <a:bodyPr/>
        <a:lstStyle/>
        <a:p>
          <a:endParaRPr lang="es-ES_tradnl"/>
        </a:p>
      </dgm:t>
    </dgm:pt>
    <dgm:pt modelId="{4FA7853E-1666-4940-B91C-799C325BDBC3}" type="pres">
      <dgm:prSet presAssocID="{E6E79A86-2FFB-45F1-898F-D6F719F70CE2}" presName="hierChild4" presStyleCnt="0"/>
      <dgm:spPr/>
    </dgm:pt>
    <dgm:pt modelId="{104A5757-7E75-4734-9184-DCB97C277AEB}" type="pres">
      <dgm:prSet presAssocID="{E6E79A86-2FFB-45F1-898F-D6F719F70CE2}" presName="hierChild5" presStyleCnt="0"/>
      <dgm:spPr/>
    </dgm:pt>
    <dgm:pt modelId="{AECA0219-AF0C-432E-9E54-B8D9DB43F91B}" type="pres">
      <dgm:prSet presAssocID="{44A249AE-9C1D-4B4E-92A1-3F745F06C5B9}" presName="Name37" presStyleLbl="parChTrans1D3" presStyleIdx="2" presStyleCnt="7"/>
      <dgm:spPr/>
      <dgm:t>
        <a:bodyPr/>
        <a:lstStyle/>
        <a:p>
          <a:endParaRPr lang="es-ES_tradnl"/>
        </a:p>
      </dgm:t>
    </dgm:pt>
    <dgm:pt modelId="{7C7B1F3B-CDC3-4246-8613-42BC088F043A}" type="pres">
      <dgm:prSet presAssocID="{4FE8BF79-1A70-4B3F-9EF7-E53A055A3387}" presName="hierRoot2" presStyleCnt="0">
        <dgm:presLayoutVars>
          <dgm:hierBranch val="init"/>
        </dgm:presLayoutVars>
      </dgm:prSet>
      <dgm:spPr/>
    </dgm:pt>
    <dgm:pt modelId="{4A7E4E4F-53EE-4AE8-A9D8-81208A9A2B4C}" type="pres">
      <dgm:prSet presAssocID="{4FE8BF79-1A70-4B3F-9EF7-E53A055A3387}" presName="rootComposite" presStyleCnt="0"/>
      <dgm:spPr/>
    </dgm:pt>
    <dgm:pt modelId="{D82D3AF3-CB38-4626-A385-5054B049DA44}" type="pres">
      <dgm:prSet presAssocID="{4FE8BF79-1A70-4B3F-9EF7-E53A055A3387}" presName="rootText" presStyleLbl="node3" presStyleIdx="2" presStyleCnt="7" custScaleX="233972">
        <dgm:presLayoutVars>
          <dgm:chPref val="3"/>
        </dgm:presLayoutVars>
      </dgm:prSet>
      <dgm:spPr/>
      <dgm:t>
        <a:bodyPr/>
        <a:lstStyle/>
        <a:p>
          <a:endParaRPr lang="es-ES_tradnl"/>
        </a:p>
      </dgm:t>
    </dgm:pt>
    <dgm:pt modelId="{DA4805B2-B0B2-42C9-A706-4E96C175EAB3}" type="pres">
      <dgm:prSet presAssocID="{4FE8BF79-1A70-4B3F-9EF7-E53A055A3387}" presName="rootConnector" presStyleLbl="node3" presStyleIdx="2" presStyleCnt="7"/>
      <dgm:spPr/>
      <dgm:t>
        <a:bodyPr/>
        <a:lstStyle/>
        <a:p>
          <a:endParaRPr lang="es-ES_tradnl"/>
        </a:p>
      </dgm:t>
    </dgm:pt>
    <dgm:pt modelId="{7D8C2666-5EF3-4B71-9AB7-1E93439D9311}" type="pres">
      <dgm:prSet presAssocID="{4FE8BF79-1A70-4B3F-9EF7-E53A055A3387}" presName="hierChild4" presStyleCnt="0"/>
      <dgm:spPr/>
    </dgm:pt>
    <dgm:pt modelId="{AFDB098E-8F38-4CAA-8520-FAD1E325457D}" type="pres">
      <dgm:prSet presAssocID="{4FE8BF79-1A70-4B3F-9EF7-E53A055A3387}" presName="hierChild5" presStyleCnt="0"/>
      <dgm:spPr/>
    </dgm:pt>
    <dgm:pt modelId="{ED94EE43-57FB-40FB-BBBE-966061035CE1}" type="pres">
      <dgm:prSet presAssocID="{114CE762-F553-4F3C-82EE-0251E9167A1D}" presName="Name37" presStyleLbl="parChTrans1D3" presStyleIdx="3" presStyleCnt="7"/>
      <dgm:spPr/>
      <dgm:t>
        <a:bodyPr/>
        <a:lstStyle/>
        <a:p>
          <a:endParaRPr lang="es-ES_tradnl"/>
        </a:p>
      </dgm:t>
    </dgm:pt>
    <dgm:pt modelId="{5A5684D6-5BFF-42F0-9091-9B5375DFDF8E}" type="pres">
      <dgm:prSet presAssocID="{4C238C3F-5995-4479-9968-60B882265FED}" presName="hierRoot2" presStyleCnt="0">
        <dgm:presLayoutVars>
          <dgm:hierBranch val="init"/>
        </dgm:presLayoutVars>
      </dgm:prSet>
      <dgm:spPr/>
    </dgm:pt>
    <dgm:pt modelId="{38EA3907-CB5D-44C2-8114-536147816EBF}" type="pres">
      <dgm:prSet presAssocID="{4C238C3F-5995-4479-9968-60B882265FED}" presName="rootComposite" presStyleCnt="0"/>
      <dgm:spPr/>
    </dgm:pt>
    <dgm:pt modelId="{21066706-8CDE-4D55-9289-3D592D8358F5}" type="pres">
      <dgm:prSet presAssocID="{4C238C3F-5995-4479-9968-60B882265FED}" presName="rootText" presStyleLbl="node3" presStyleIdx="3" presStyleCnt="7" custScaleX="233972">
        <dgm:presLayoutVars>
          <dgm:chPref val="3"/>
        </dgm:presLayoutVars>
      </dgm:prSet>
      <dgm:spPr/>
      <dgm:t>
        <a:bodyPr/>
        <a:lstStyle/>
        <a:p>
          <a:endParaRPr lang="es-ES_tradnl"/>
        </a:p>
      </dgm:t>
    </dgm:pt>
    <dgm:pt modelId="{91229290-48BB-4257-B09F-DC939778B8AA}" type="pres">
      <dgm:prSet presAssocID="{4C238C3F-5995-4479-9968-60B882265FED}" presName="rootConnector" presStyleLbl="node3" presStyleIdx="3" presStyleCnt="7"/>
      <dgm:spPr/>
      <dgm:t>
        <a:bodyPr/>
        <a:lstStyle/>
        <a:p>
          <a:endParaRPr lang="es-ES_tradnl"/>
        </a:p>
      </dgm:t>
    </dgm:pt>
    <dgm:pt modelId="{60EC109D-4311-4F2C-A96E-376CD8F477A0}" type="pres">
      <dgm:prSet presAssocID="{4C238C3F-5995-4479-9968-60B882265FED}" presName="hierChild4" presStyleCnt="0"/>
      <dgm:spPr/>
    </dgm:pt>
    <dgm:pt modelId="{0F45DC83-2CA5-40FA-B01D-742927630E2B}" type="pres">
      <dgm:prSet presAssocID="{4C238C3F-5995-4479-9968-60B882265FED}" presName="hierChild5" presStyleCnt="0"/>
      <dgm:spPr/>
    </dgm:pt>
    <dgm:pt modelId="{8B825C63-F892-4306-A5A0-0E5E43A4B116}" type="pres">
      <dgm:prSet presAssocID="{F731AB24-4844-4938-94A5-74728D4FC929}" presName="Name37" presStyleLbl="parChTrans1D3" presStyleIdx="4" presStyleCnt="7"/>
      <dgm:spPr/>
      <dgm:t>
        <a:bodyPr/>
        <a:lstStyle/>
        <a:p>
          <a:endParaRPr lang="es-ES_tradnl"/>
        </a:p>
      </dgm:t>
    </dgm:pt>
    <dgm:pt modelId="{D03A88E9-3CA5-4D4F-A75C-DA013C86732D}" type="pres">
      <dgm:prSet presAssocID="{4B76500D-1253-4F65-8A84-E08E77EBA754}" presName="hierRoot2" presStyleCnt="0">
        <dgm:presLayoutVars>
          <dgm:hierBranch val="init"/>
        </dgm:presLayoutVars>
      </dgm:prSet>
      <dgm:spPr/>
    </dgm:pt>
    <dgm:pt modelId="{75D6732B-EBB4-4715-8D9D-96C91B6816F4}" type="pres">
      <dgm:prSet presAssocID="{4B76500D-1253-4F65-8A84-E08E77EBA754}" presName="rootComposite" presStyleCnt="0"/>
      <dgm:spPr/>
    </dgm:pt>
    <dgm:pt modelId="{67D1028B-7495-4952-ACCD-966E5AD12D13}" type="pres">
      <dgm:prSet presAssocID="{4B76500D-1253-4F65-8A84-E08E77EBA754}" presName="rootText" presStyleLbl="node3" presStyleIdx="4" presStyleCnt="7" custScaleX="543108" custLinFactNeighborX="-51680" custLinFactNeighborY="-9744">
        <dgm:presLayoutVars>
          <dgm:chPref val="3"/>
        </dgm:presLayoutVars>
      </dgm:prSet>
      <dgm:spPr/>
      <dgm:t>
        <a:bodyPr/>
        <a:lstStyle/>
        <a:p>
          <a:endParaRPr lang="es-ES_tradnl"/>
        </a:p>
      </dgm:t>
    </dgm:pt>
    <dgm:pt modelId="{27C9657D-E1AC-4EE6-8E0C-BAC59FA6D13D}" type="pres">
      <dgm:prSet presAssocID="{4B76500D-1253-4F65-8A84-E08E77EBA754}" presName="rootConnector" presStyleLbl="node3" presStyleIdx="4" presStyleCnt="7"/>
      <dgm:spPr/>
      <dgm:t>
        <a:bodyPr/>
        <a:lstStyle/>
        <a:p>
          <a:endParaRPr lang="es-ES_tradnl"/>
        </a:p>
      </dgm:t>
    </dgm:pt>
    <dgm:pt modelId="{1223C456-C4F4-4CE5-8C6C-A1BAD0B41F4A}" type="pres">
      <dgm:prSet presAssocID="{4B76500D-1253-4F65-8A84-E08E77EBA754}" presName="hierChild4" presStyleCnt="0"/>
      <dgm:spPr/>
    </dgm:pt>
    <dgm:pt modelId="{A46657BF-2765-49DE-AD7E-9CCF647E770E}" type="pres">
      <dgm:prSet presAssocID="{4B76500D-1253-4F65-8A84-E08E77EBA754}" presName="hierChild5" presStyleCnt="0"/>
      <dgm:spPr/>
    </dgm:pt>
    <dgm:pt modelId="{D440EFED-DFE4-468A-A12A-5BE245585D05}" type="pres">
      <dgm:prSet presAssocID="{13346C83-160A-489C-BF4A-317FCF74813B}" presName="hierChild5" presStyleCnt="0"/>
      <dgm:spPr/>
      <dgm:t>
        <a:bodyPr/>
        <a:lstStyle/>
        <a:p>
          <a:endParaRPr lang="es-ES_tradnl"/>
        </a:p>
      </dgm:t>
    </dgm:pt>
    <dgm:pt modelId="{67AD1291-9C57-4465-86C4-7779A8995616}" type="pres">
      <dgm:prSet presAssocID="{FBA25E76-5F37-4262-B7E3-05A0570F6D72}" presName="Name37" presStyleLbl="parChTrans1D2" presStyleIdx="1" presStyleCnt="2"/>
      <dgm:spPr/>
      <dgm:t>
        <a:bodyPr/>
        <a:lstStyle/>
        <a:p>
          <a:endParaRPr lang="es-ES_tradnl"/>
        </a:p>
      </dgm:t>
    </dgm:pt>
    <dgm:pt modelId="{B147C3F4-C3D9-440C-B14D-E1DF76A4D57B}" type="pres">
      <dgm:prSet presAssocID="{B8E9CA81-FCF3-4309-885C-707B20718CDD}" presName="hierRoot2" presStyleCnt="0">
        <dgm:presLayoutVars>
          <dgm:hierBranch val="init"/>
        </dgm:presLayoutVars>
      </dgm:prSet>
      <dgm:spPr/>
    </dgm:pt>
    <dgm:pt modelId="{33E346DF-D31E-45F0-B79C-A9D84A780587}" type="pres">
      <dgm:prSet presAssocID="{B8E9CA81-FCF3-4309-885C-707B20718CDD}" presName="rootComposite" presStyleCnt="0"/>
      <dgm:spPr/>
    </dgm:pt>
    <dgm:pt modelId="{3236B682-0CFF-4D7E-A384-E820691E5444}" type="pres">
      <dgm:prSet presAssocID="{B8E9CA81-FCF3-4309-885C-707B20718CDD}" presName="rootText" presStyleLbl="node2" presStyleIdx="1" presStyleCnt="2" custScaleX="280205" custLinFactNeighborX="2043" custLinFactNeighborY="93143">
        <dgm:presLayoutVars>
          <dgm:chPref val="3"/>
        </dgm:presLayoutVars>
      </dgm:prSet>
      <dgm:spPr/>
      <dgm:t>
        <a:bodyPr/>
        <a:lstStyle/>
        <a:p>
          <a:endParaRPr lang="es-ES_tradnl"/>
        </a:p>
      </dgm:t>
    </dgm:pt>
    <dgm:pt modelId="{5B9A5B52-0CC1-48F6-883A-C0FA62D58D1F}" type="pres">
      <dgm:prSet presAssocID="{B8E9CA81-FCF3-4309-885C-707B20718CDD}" presName="rootConnector" presStyleLbl="node2" presStyleIdx="1" presStyleCnt="2"/>
      <dgm:spPr/>
      <dgm:t>
        <a:bodyPr/>
        <a:lstStyle/>
        <a:p>
          <a:endParaRPr lang="es-ES_tradnl"/>
        </a:p>
      </dgm:t>
    </dgm:pt>
    <dgm:pt modelId="{A5BE3899-C4E5-4625-846F-45F28E10F992}" type="pres">
      <dgm:prSet presAssocID="{B8E9CA81-FCF3-4309-885C-707B20718CDD}" presName="hierChild4" presStyleCnt="0"/>
      <dgm:spPr/>
    </dgm:pt>
    <dgm:pt modelId="{D9CF753E-5BD6-49D2-A83D-4F7C64B25D74}" type="pres">
      <dgm:prSet presAssocID="{E6BCC9D9-D939-44BD-A9E9-B8D28FAB6B90}" presName="Name37" presStyleLbl="parChTrans1D3" presStyleIdx="5" presStyleCnt="7"/>
      <dgm:spPr/>
      <dgm:t>
        <a:bodyPr/>
        <a:lstStyle/>
        <a:p>
          <a:endParaRPr lang="es-ES_tradnl"/>
        </a:p>
      </dgm:t>
    </dgm:pt>
    <dgm:pt modelId="{31E83348-F255-45FB-98B1-55F2EEC58828}" type="pres">
      <dgm:prSet presAssocID="{C029696A-2A91-457E-9CDC-E804773DA346}" presName="hierRoot2" presStyleCnt="0">
        <dgm:presLayoutVars>
          <dgm:hierBranch val="init"/>
        </dgm:presLayoutVars>
      </dgm:prSet>
      <dgm:spPr/>
      <dgm:t>
        <a:bodyPr/>
        <a:lstStyle/>
        <a:p>
          <a:endParaRPr lang="es-ES_tradnl"/>
        </a:p>
      </dgm:t>
    </dgm:pt>
    <dgm:pt modelId="{0EBCBEDD-5B11-4771-A85F-DE2E810EB118}" type="pres">
      <dgm:prSet presAssocID="{C029696A-2A91-457E-9CDC-E804773DA346}" presName="rootComposite" presStyleCnt="0"/>
      <dgm:spPr/>
      <dgm:t>
        <a:bodyPr/>
        <a:lstStyle/>
        <a:p>
          <a:endParaRPr lang="es-ES_tradnl"/>
        </a:p>
      </dgm:t>
    </dgm:pt>
    <dgm:pt modelId="{EB363295-82B0-4EB2-B716-58A5932CF035}" type="pres">
      <dgm:prSet presAssocID="{C029696A-2A91-457E-9CDC-E804773DA346}" presName="rootText" presStyleLbl="node3" presStyleIdx="5" presStyleCnt="7" custScaleX="161737" custLinFactNeighborX="2043" custLinFactNeighborY="93143">
        <dgm:presLayoutVars>
          <dgm:chPref val="3"/>
        </dgm:presLayoutVars>
      </dgm:prSet>
      <dgm:spPr/>
      <dgm:t>
        <a:bodyPr/>
        <a:lstStyle/>
        <a:p>
          <a:endParaRPr lang="es-ES_tradnl"/>
        </a:p>
      </dgm:t>
    </dgm:pt>
    <dgm:pt modelId="{ACD0EB0C-6B7F-44C7-851E-1FB86F1D6A3C}" type="pres">
      <dgm:prSet presAssocID="{C029696A-2A91-457E-9CDC-E804773DA346}" presName="rootConnector" presStyleLbl="node3" presStyleIdx="5" presStyleCnt="7"/>
      <dgm:spPr/>
      <dgm:t>
        <a:bodyPr/>
        <a:lstStyle/>
        <a:p>
          <a:endParaRPr lang="es-ES_tradnl"/>
        </a:p>
      </dgm:t>
    </dgm:pt>
    <dgm:pt modelId="{15EE679C-CC7B-4FFE-8E0D-B529C487FF3C}" type="pres">
      <dgm:prSet presAssocID="{C029696A-2A91-457E-9CDC-E804773DA346}" presName="hierChild4" presStyleCnt="0"/>
      <dgm:spPr/>
      <dgm:t>
        <a:bodyPr/>
        <a:lstStyle/>
        <a:p>
          <a:endParaRPr lang="es-ES_tradnl"/>
        </a:p>
      </dgm:t>
    </dgm:pt>
    <dgm:pt modelId="{D8F796C6-0DE3-4945-B7EA-5798EF42ACF3}" type="pres">
      <dgm:prSet presAssocID="{C029696A-2A91-457E-9CDC-E804773DA346}" presName="hierChild5" presStyleCnt="0"/>
      <dgm:spPr/>
      <dgm:t>
        <a:bodyPr/>
        <a:lstStyle/>
        <a:p>
          <a:endParaRPr lang="es-ES_tradnl"/>
        </a:p>
      </dgm:t>
    </dgm:pt>
    <dgm:pt modelId="{169BB3BE-CF89-41D3-9FEC-2651B7E52489}" type="pres">
      <dgm:prSet presAssocID="{2AD7F33E-ED29-4982-AABF-56B9718BF922}" presName="Name37" presStyleLbl="parChTrans1D3" presStyleIdx="6" presStyleCnt="7"/>
      <dgm:spPr/>
      <dgm:t>
        <a:bodyPr/>
        <a:lstStyle/>
        <a:p>
          <a:endParaRPr lang="es-ES_tradnl"/>
        </a:p>
      </dgm:t>
    </dgm:pt>
    <dgm:pt modelId="{C24A53FC-F203-4868-9A26-A108D69FBBBF}" type="pres">
      <dgm:prSet presAssocID="{CAE3083E-91D2-4873-92CD-7B8E4C2915C5}" presName="hierRoot2" presStyleCnt="0">
        <dgm:presLayoutVars>
          <dgm:hierBranch val="init"/>
        </dgm:presLayoutVars>
      </dgm:prSet>
      <dgm:spPr/>
      <dgm:t>
        <a:bodyPr/>
        <a:lstStyle/>
        <a:p>
          <a:endParaRPr lang="es-ES_tradnl"/>
        </a:p>
      </dgm:t>
    </dgm:pt>
    <dgm:pt modelId="{8C7DDF64-1CFC-4931-8773-3F37810183A2}" type="pres">
      <dgm:prSet presAssocID="{CAE3083E-91D2-4873-92CD-7B8E4C2915C5}" presName="rootComposite" presStyleCnt="0"/>
      <dgm:spPr/>
      <dgm:t>
        <a:bodyPr/>
        <a:lstStyle/>
        <a:p>
          <a:endParaRPr lang="es-ES_tradnl"/>
        </a:p>
      </dgm:t>
    </dgm:pt>
    <dgm:pt modelId="{8A8EC206-5D99-4D4C-9E26-B5E635E89EB4}" type="pres">
      <dgm:prSet presAssocID="{CAE3083E-91D2-4873-92CD-7B8E4C2915C5}" presName="rootText" presStyleLbl="node3" presStyleIdx="6" presStyleCnt="7" custScaleX="161737" custLinFactNeighborX="2043" custLinFactNeighborY="93143">
        <dgm:presLayoutVars>
          <dgm:chPref val="3"/>
        </dgm:presLayoutVars>
      </dgm:prSet>
      <dgm:spPr/>
      <dgm:t>
        <a:bodyPr/>
        <a:lstStyle/>
        <a:p>
          <a:endParaRPr lang="es-ES_tradnl"/>
        </a:p>
      </dgm:t>
    </dgm:pt>
    <dgm:pt modelId="{83749A75-F726-4DC4-B119-5BBDE85EB044}" type="pres">
      <dgm:prSet presAssocID="{CAE3083E-91D2-4873-92CD-7B8E4C2915C5}" presName="rootConnector" presStyleLbl="node3" presStyleIdx="6" presStyleCnt="7"/>
      <dgm:spPr/>
      <dgm:t>
        <a:bodyPr/>
        <a:lstStyle/>
        <a:p>
          <a:endParaRPr lang="es-ES_tradnl"/>
        </a:p>
      </dgm:t>
    </dgm:pt>
    <dgm:pt modelId="{4C3E5811-DC4B-4CCE-901F-1873CEF79F26}" type="pres">
      <dgm:prSet presAssocID="{CAE3083E-91D2-4873-92CD-7B8E4C2915C5}" presName="hierChild4" presStyleCnt="0"/>
      <dgm:spPr/>
      <dgm:t>
        <a:bodyPr/>
        <a:lstStyle/>
        <a:p>
          <a:endParaRPr lang="es-ES_tradnl"/>
        </a:p>
      </dgm:t>
    </dgm:pt>
    <dgm:pt modelId="{F6E0440B-D500-4F99-B0A1-69B3AD1317BA}" type="pres">
      <dgm:prSet presAssocID="{CAE3083E-91D2-4873-92CD-7B8E4C2915C5}" presName="hierChild5" presStyleCnt="0"/>
      <dgm:spPr/>
      <dgm:t>
        <a:bodyPr/>
        <a:lstStyle/>
        <a:p>
          <a:endParaRPr lang="es-ES_tradnl"/>
        </a:p>
      </dgm:t>
    </dgm:pt>
    <dgm:pt modelId="{AE0A1BDA-9532-4B30-96FE-3C4FA86DB85A}" type="pres">
      <dgm:prSet presAssocID="{B8E9CA81-FCF3-4309-885C-707B20718CDD}" presName="hierChild5" presStyleCnt="0"/>
      <dgm:spPr/>
    </dgm:pt>
    <dgm:pt modelId="{AB260E3D-172C-45E8-8D84-32907091A698}" type="pres">
      <dgm:prSet presAssocID="{9C7D7182-44A1-4528-B286-77476C5D8E2E}" presName="hierChild3" presStyleCnt="0"/>
      <dgm:spPr/>
      <dgm:t>
        <a:bodyPr/>
        <a:lstStyle/>
        <a:p>
          <a:endParaRPr lang="es-ES_tradnl"/>
        </a:p>
      </dgm:t>
    </dgm:pt>
  </dgm:ptLst>
  <dgm:cxnLst>
    <dgm:cxn modelId="{A6AF3209-A025-4EE4-83AE-4616FCDC4B3F}" type="presOf" srcId="{7BF9673C-78AD-418F-A3B1-0B4B4DCAA4EB}" destId="{FA9BFEB1-1C07-411D-9ED7-259392B3A7F9}" srcOrd="0" destOrd="0" presId="urn:microsoft.com/office/officeart/2005/8/layout/orgChart1"/>
    <dgm:cxn modelId="{2C18F5AE-C95A-4CE5-9978-3EE0765EA18A}" type="presOf" srcId="{9C7D7182-44A1-4528-B286-77476C5D8E2E}" destId="{2522B639-8ED8-472C-A264-AA2E956F09B1}" srcOrd="1" destOrd="0" presId="urn:microsoft.com/office/officeart/2005/8/layout/orgChart1"/>
    <dgm:cxn modelId="{53E5CFF7-FF4A-48D6-A845-584B00FDEAAD}" type="presOf" srcId="{4B76500D-1253-4F65-8A84-E08E77EBA754}" destId="{67D1028B-7495-4952-ACCD-966E5AD12D13}" srcOrd="0" destOrd="0" presId="urn:microsoft.com/office/officeart/2005/8/layout/orgChart1"/>
    <dgm:cxn modelId="{B9CA3A82-DD49-416F-8B52-CA508720A165}" type="presOf" srcId="{80E03026-DCF9-4198-9AA8-B966A7A21389}" destId="{7CBCACF1-4A18-45AB-9903-4927DC797B62}" srcOrd="0" destOrd="0" presId="urn:microsoft.com/office/officeart/2005/8/layout/orgChart1"/>
    <dgm:cxn modelId="{BA7A7E2D-081A-49CF-B05F-A611A72EABFE}" type="presOf" srcId="{BFF669BE-A080-47E5-BBC4-515A98BCC401}" destId="{27CC86FB-0C2F-4837-9001-6A923A455496}" srcOrd="0" destOrd="0" presId="urn:microsoft.com/office/officeart/2005/8/layout/orgChart1"/>
    <dgm:cxn modelId="{3A70B6E6-BF1C-4B98-BCF5-3E49B85EAB37}" type="presOf" srcId="{F6D045CE-87F3-4130-8D61-B96862AB3A5B}" destId="{BF827AD7-9341-411B-977F-0D3AA288DDD5}" srcOrd="0" destOrd="0" presId="urn:microsoft.com/office/officeart/2005/8/layout/orgChart1"/>
    <dgm:cxn modelId="{FF725D41-32DF-45FA-B672-F8C74FBB00CD}" type="presOf" srcId="{59EF295C-1EF9-456F-A1D3-2608EB8880A6}" destId="{52A32CEB-4335-448C-8425-4419985418C0}" srcOrd="0" destOrd="0" presId="urn:microsoft.com/office/officeart/2005/8/layout/orgChart1"/>
    <dgm:cxn modelId="{35BAD75A-C178-48E8-AF26-AFC5CB2DDF97}" srcId="{13346C83-160A-489C-BF4A-317FCF74813B}" destId="{4FE8BF79-1A70-4B3F-9EF7-E53A055A3387}" srcOrd="2" destOrd="0" parTransId="{44A249AE-9C1D-4B4E-92A1-3F745F06C5B9}" sibTransId="{F38A9EE7-2C72-4964-A7FA-AF491C4AABB8}"/>
    <dgm:cxn modelId="{635C4EB3-5CD8-4C6E-80BD-CDEA4D6290B5}" type="presOf" srcId="{114CE762-F553-4F3C-82EE-0251E9167A1D}" destId="{ED94EE43-57FB-40FB-BBBE-966061035CE1}" srcOrd="0" destOrd="0" presId="urn:microsoft.com/office/officeart/2005/8/layout/orgChart1"/>
    <dgm:cxn modelId="{F74F9C2E-6825-4961-800C-C3603DE8D8D5}" type="presOf" srcId="{C029696A-2A91-457E-9CDC-E804773DA346}" destId="{ACD0EB0C-6B7F-44C7-851E-1FB86F1D6A3C}" srcOrd="1" destOrd="0" presId="urn:microsoft.com/office/officeart/2005/8/layout/orgChart1"/>
    <dgm:cxn modelId="{7FF3FCC9-B4C2-44B8-977F-185C4C8AE7DD}" type="presOf" srcId="{CAE3083E-91D2-4873-92CD-7B8E4C2915C5}" destId="{83749A75-F726-4DC4-B119-5BBDE85EB044}" srcOrd="1" destOrd="0" presId="urn:microsoft.com/office/officeart/2005/8/layout/orgChart1"/>
    <dgm:cxn modelId="{B9E626FA-ECDC-4A7C-A47C-F19709E76582}" type="presOf" srcId="{13346C83-160A-489C-BF4A-317FCF74813B}" destId="{D123D9A1-12A6-4532-83A0-2187D5F413BE}" srcOrd="0" destOrd="0" presId="urn:microsoft.com/office/officeart/2005/8/layout/orgChart1"/>
    <dgm:cxn modelId="{AA5A3CA9-15AA-439F-8141-F2EE18871FAF}" type="presOf" srcId="{CAE3083E-91D2-4873-92CD-7B8E4C2915C5}" destId="{8A8EC206-5D99-4D4C-9E26-B5E635E89EB4}" srcOrd="0" destOrd="0" presId="urn:microsoft.com/office/officeart/2005/8/layout/orgChart1"/>
    <dgm:cxn modelId="{6A330B6D-80C0-4CED-A904-93DB604DECDC}" type="presOf" srcId="{44A249AE-9C1D-4B4E-92A1-3F745F06C5B9}" destId="{AECA0219-AF0C-432E-9E54-B8D9DB43F91B}" srcOrd="0" destOrd="0" presId="urn:microsoft.com/office/officeart/2005/8/layout/orgChart1"/>
    <dgm:cxn modelId="{122A8705-7A4A-4C3F-AAE2-B2D9D2207A94}" srcId="{13346C83-160A-489C-BF4A-317FCF74813B}" destId="{4C238C3F-5995-4479-9968-60B882265FED}" srcOrd="3" destOrd="0" parTransId="{114CE762-F553-4F3C-82EE-0251E9167A1D}" sibTransId="{4F076980-484C-41EE-BE97-4723348FF70C}"/>
    <dgm:cxn modelId="{8FE910D6-E223-46E5-BA94-BCE4E9CE9E70}" type="presOf" srcId="{E6E79A86-2FFB-45F1-898F-D6F719F70CE2}" destId="{576EDB06-F5A2-4DE4-8554-0A57B0A09240}" srcOrd="0" destOrd="0" presId="urn:microsoft.com/office/officeart/2005/8/layout/orgChart1"/>
    <dgm:cxn modelId="{915492B8-D930-40F8-82C6-B95E1D4309A9}" type="presOf" srcId="{4FE8BF79-1A70-4B3F-9EF7-E53A055A3387}" destId="{DA4805B2-B0B2-42C9-A706-4E96C175EAB3}" srcOrd="1" destOrd="0" presId="urn:microsoft.com/office/officeart/2005/8/layout/orgChart1"/>
    <dgm:cxn modelId="{C1E0E61E-E4C3-401F-8AD6-32E85DFB97A5}" type="presOf" srcId="{FBA25E76-5F37-4262-B7E3-05A0570F6D72}" destId="{67AD1291-9C57-4465-86C4-7779A8995616}" srcOrd="0" destOrd="0" presId="urn:microsoft.com/office/officeart/2005/8/layout/orgChart1"/>
    <dgm:cxn modelId="{CC7790B0-A46B-42DB-A5D6-52F8854B6B0F}" type="presOf" srcId="{B8E9CA81-FCF3-4309-885C-707B20718CDD}" destId="{3236B682-0CFF-4D7E-A384-E820691E5444}" srcOrd="0" destOrd="0" presId="urn:microsoft.com/office/officeart/2005/8/layout/orgChart1"/>
    <dgm:cxn modelId="{B1C8C4E3-4E16-4C84-9A1F-E043C1FE8825}" type="presOf" srcId="{E6E79A86-2FFB-45F1-898F-D6F719F70CE2}" destId="{7C19D0CA-8D6E-44B5-A11A-44147167C767}" srcOrd="1" destOrd="0" presId="urn:microsoft.com/office/officeart/2005/8/layout/orgChart1"/>
    <dgm:cxn modelId="{1B1558F1-4424-4157-9B31-9077DF9CA437}" srcId="{B8E9CA81-FCF3-4309-885C-707B20718CDD}" destId="{C029696A-2A91-457E-9CDC-E804773DA346}" srcOrd="0" destOrd="0" parTransId="{E6BCC9D9-D939-44BD-A9E9-B8D28FAB6B90}" sibTransId="{68D7B3F3-35E5-44EE-937B-1700738B905A}"/>
    <dgm:cxn modelId="{E7D3678E-1F85-4436-B401-BE347AD76F60}" type="presOf" srcId="{4B76500D-1253-4F65-8A84-E08E77EBA754}" destId="{27C9657D-E1AC-4EE6-8E0C-BAC59FA6D13D}" srcOrd="1" destOrd="0" presId="urn:microsoft.com/office/officeart/2005/8/layout/orgChart1"/>
    <dgm:cxn modelId="{690C3EC9-CD67-4134-A2E5-CF37C44B684F}" srcId="{13346C83-160A-489C-BF4A-317FCF74813B}" destId="{F6D045CE-87F3-4130-8D61-B96862AB3A5B}" srcOrd="0" destOrd="0" parTransId="{BFF669BE-A080-47E5-BBC4-515A98BCC401}" sibTransId="{7958864E-530C-4871-93C9-AC79B2081AEB}"/>
    <dgm:cxn modelId="{DA784589-37FB-43B7-A9CF-64A10DC7F0EB}" srcId="{13346C83-160A-489C-BF4A-317FCF74813B}" destId="{E6E79A86-2FFB-45F1-898F-D6F719F70CE2}" srcOrd="1" destOrd="0" parTransId="{7BF9673C-78AD-418F-A3B1-0B4B4DCAA4EB}" sibTransId="{6C957F4C-1260-411F-B29E-F544ACE9CB91}"/>
    <dgm:cxn modelId="{D53AB4E2-5E6E-455F-9C16-06D506B5F715}" type="presOf" srcId="{C029696A-2A91-457E-9CDC-E804773DA346}" destId="{EB363295-82B0-4EB2-B716-58A5932CF035}" srcOrd="0" destOrd="0" presId="urn:microsoft.com/office/officeart/2005/8/layout/orgChart1"/>
    <dgm:cxn modelId="{A3A47BC5-94AC-43D5-AD8E-64536E03A06D}" srcId="{80E03026-DCF9-4198-9AA8-B966A7A21389}" destId="{9C7D7182-44A1-4528-B286-77476C5D8E2E}" srcOrd="0" destOrd="0" parTransId="{C2B7B6A3-0071-4EA7-831A-BFC78CECE34A}" sibTransId="{0DF2905F-4598-4B0E-ACE8-20A0E03C845D}"/>
    <dgm:cxn modelId="{61F31CAA-5220-4F6A-A747-26177CD3C9DD}" srcId="{B8E9CA81-FCF3-4309-885C-707B20718CDD}" destId="{CAE3083E-91D2-4873-92CD-7B8E4C2915C5}" srcOrd="1" destOrd="0" parTransId="{2AD7F33E-ED29-4982-AABF-56B9718BF922}" sibTransId="{2C1903E0-6168-4952-8F95-0B7B62071E30}"/>
    <dgm:cxn modelId="{BCA5F69B-F62F-4247-8028-E71DC74AB957}" type="presOf" srcId="{4C238C3F-5995-4479-9968-60B882265FED}" destId="{21066706-8CDE-4D55-9289-3D592D8358F5}" srcOrd="0" destOrd="0" presId="urn:microsoft.com/office/officeart/2005/8/layout/orgChart1"/>
    <dgm:cxn modelId="{967D0B7D-8446-465B-95E2-B68374504FAB}" srcId="{13346C83-160A-489C-BF4A-317FCF74813B}" destId="{4B76500D-1253-4F65-8A84-E08E77EBA754}" srcOrd="4" destOrd="0" parTransId="{F731AB24-4844-4938-94A5-74728D4FC929}" sibTransId="{489CD1C0-F800-4329-A3AB-6D5678080509}"/>
    <dgm:cxn modelId="{67446FD9-F32F-4A5F-A99D-22A9484B56D0}" type="presOf" srcId="{E6BCC9D9-D939-44BD-A9E9-B8D28FAB6B90}" destId="{D9CF753E-5BD6-49D2-A83D-4F7C64B25D74}" srcOrd="0" destOrd="0" presId="urn:microsoft.com/office/officeart/2005/8/layout/orgChart1"/>
    <dgm:cxn modelId="{44FB37FC-04A9-401D-A2FA-D34A4022A860}" type="presOf" srcId="{4FE8BF79-1A70-4B3F-9EF7-E53A055A3387}" destId="{D82D3AF3-CB38-4626-A385-5054B049DA44}" srcOrd="0" destOrd="0" presId="urn:microsoft.com/office/officeart/2005/8/layout/orgChart1"/>
    <dgm:cxn modelId="{44B22777-ECF1-4920-AC6A-419841893E80}" type="presOf" srcId="{2AD7F33E-ED29-4982-AABF-56B9718BF922}" destId="{169BB3BE-CF89-41D3-9FEC-2651B7E52489}" srcOrd="0" destOrd="0" presId="urn:microsoft.com/office/officeart/2005/8/layout/orgChart1"/>
    <dgm:cxn modelId="{41729953-C9C0-425E-809E-5E0A0FAF0BAC}" srcId="{9C7D7182-44A1-4528-B286-77476C5D8E2E}" destId="{13346C83-160A-489C-BF4A-317FCF74813B}" srcOrd="0" destOrd="0" parTransId="{59EF295C-1EF9-456F-A1D3-2608EB8880A6}" sibTransId="{C229DEFC-2119-41B8-9E00-E0278DD6A0DF}"/>
    <dgm:cxn modelId="{8B46D7A8-6F3D-48DC-B095-5842A222378D}" srcId="{9C7D7182-44A1-4528-B286-77476C5D8E2E}" destId="{B8E9CA81-FCF3-4309-885C-707B20718CDD}" srcOrd="1" destOrd="0" parTransId="{FBA25E76-5F37-4262-B7E3-05A0570F6D72}" sibTransId="{346A73A2-B20D-485E-85B0-3DE442DBE9EC}"/>
    <dgm:cxn modelId="{41FD4F1A-9A6F-422E-8B57-2641EC9FBE02}" type="presOf" srcId="{F6D045CE-87F3-4130-8D61-B96862AB3A5B}" destId="{96CD9010-D7F6-4F54-A872-DA53F755DCC2}" srcOrd="1" destOrd="0" presId="urn:microsoft.com/office/officeart/2005/8/layout/orgChart1"/>
    <dgm:cxn modelId="{DDC23C22-210E-46B6-A049-11BA9DF183FF}" type="presOf" srcId="{B8E9CA81-FCF3-4309-885C-707B20718CDD}" destId="{5B9A5B52-0CC1-48F6-883A-C0FA62D58D1F}" srcOrd="1" destOrd="0" presId="urn:microsoft.com/office/officeart/2005/8/layout/orgChart1"/>
    <dgm:cxn modelId="{8E05C2DA-510E-4BC0-B547-B7B9E21B0202}" type="presOf" srcId="{13346C83-160A-489C-BF4A-317FCF74813B}" destId="{E1F1AFA3-CCB7-4CD9-926D-86E814A559B2}" srcOrd="1" destOrd="0" presId="urn:microsoft.com/office/officeart/2005/8/layout/orgChart1"/>
    <dgm:cxn modelId="{037A1421-0EC5-4F9B-A43E-D99BD104F464}" type="presOf" srcId="{F731AB24-4844-4938-94A5-74728D4FC929}" destId="{8B825C63-F892-4306-A5A0-0E5E43A4B116}" srcOrd="0" destOrd="0" presId="urn:microsoft.com/office/officeart/2005/8/layout/orgChart1"/>
    <dgm:cxn modelId="{DF863DF8-3533-4E56-9BB9-2FED23A508CE}" type="presOf" srcId="{4C238C3F-5995-4479-9968-60B882265FED}" destId="{91229290-48BB-4257-B09F-DC939778B8AA}" srcOrd="1" destOrd="0" presId="urn:microsoft.com/office/officeart/2005/8/layout/orgChart1"/>
    <dgm:cxn modelId="{01AF860F-C8D7-4438-B455-A0D5BE5DA6F6}" type="presOf" srcId="{9C7D7182-44A1-4528-B286-77476C5D8E2E}" destId="{FA8FF682-D497-4758-9713-A9DEA98BA496}" srcOrd="0" destOrd="0" presId="urn:microsoft.com/office/officeart/2005/8/layout/orgChart1"/>
    <dgm:cxn modelId="{2538A353-97AA-4633-B5D9-DA31F05BE859}" type="presParOf" srcId="{7CBCACF1-4A18-45AB-9903-4927DC797B62}" destId="{74E4B40D-4E17-4D3E-B0AF-F2BF38FB136C}" srcOrd="0" destOrd="0" presId="urn:microsoft.com/office/officeart/2005/8/layout/orgChart1"/>
    <dgm:cxn modelId="{3770DFF4-B23E-43AF-8084-71E8D0FC92DE}" type="presParOf" srcId="{74E4B40D-4E17-4D3E-B0AF-F2BF38FB136C}" destId="{D38F60A0-008D-499E-8C2F-08146C8325C7}" srcOrd="0" destOrd="0" presId="urn:microsoft.com/office/officeart/2005/8/layout/orgChart1"/>
    <dgm:cxn modelId="{2CB5E454-1313-41AA-A208-C6EC810213D7}" type="presParOf" srcId="{D38F60A0-008D-499E-8C2F-08146C8325C7}" destId="{FA8FF682-D497-4758-9713-A9DEA98BA496}" srcOrd="0" destOrd="0" presId="urn:microsoft.com/office/officeart/2005/8/layout/orgChart1"/>
    <dgm:cxn modelId="{4FFF8B20-62C6-4545-8D85-EA5D8E3880B7}" type="presParOf" srcId="{D38F60A0-008D-499E-8C2F-08146C8325C7}" destId="{2522B639-8ED8-472C-A264-AA2E956F09B1}" srcOrd="1" destOrd="0" presId="urn:microsoft.com/office/officeart/2005/8/layout/orgChart1"/>
    <dgm:cxn modelId="{86949E7B-0F7A-4A73-8162-16BCC18C1E44}" type="presParOf" srcId="{74E4B40D-4E17-4D3E-B0AF-F2BF38FB136C}" destId="{699FEBC4-B6EE-41F1-81E9-0CB1C71B1E03}" srcOrd="1" destOrd="0" presId="urn:microsoft.com/office/officeart/2005/8/layout/orgChart1"/>
    <dgm:cxn modelId="{E272C978-528C-4C04-89AC-8BAD271EB32A}" type="presParOf" srcId="{699FEBC4-B6EE-41F1-81E9-0CB1C71B1E03}" destId="{52A32CEB-4335-448C-8425-4419985418C0}" srcOrd="0" destOrd="0" presId="urn:microsoft.com/office/officeart/2005/8/layout/orgChart1"/>
    <dgm:cxn modelId="{47980A6A-6525-425F-86BD-A57D37837B5E}" type="presParOf" srcId="{699FEBC4-B6EE-41F1-81E9-0CB1C71B1E03}" destId="{F8C00937-A1ED-46BB-9CB9-16F5736DA158}" srcOrd="1" destOrd="0" presId="urn:microsoft.com/office/officeart/2005/8/layout/orgChart1"/>
    <dgm:cxn modelId="{DFB7DBE5-D1ED-487F-B5AC-60855DC3A7DC}" type="presParOf" srcId="{F8C00937-A1ED-46BB-9CB9-16F5736DA158}" destId="{62065578-B047-410D-96E2-EA809ED37D77}" srcOrd="0" destOrd="0" presId="urn:microsoft.com/office/officeart/2005/8/layout/orgChart1"/>
    <dgm:cxn modelId="{77E4C003-E59E-497B-80A0-820890175A89}" type="presParOf" srcId="{62065578-B047-410D-96E2-EA809ED37D77}" destId="{D123D9A1-12A6-4532-83A0-2187D5F413BE}" srcOrd="0" destOrd="0" presId="urn:microsoft.com/office/officeart/2005/8/layout/orgChart1"/>
    <dgm:cxn modelId="{A2AE3FB8-FEDA-41F6-A500-7BD6A1F7A654}" type="presParOf" srcId="{62065578-B047-410D-96E2-EA809ED37D77}" destId="{E1F1AFA3-CCB7-4CD9-926D-86E814A559B2}" srcOrd="1" destOrd="0" presId="urn:microsoft.com/office/officeart/2005/8/layout/orgChart1"/>
    <dgm:cxn modelId="{5373A1E5-E68B-46B9-B7FA-CD8645835DA4}" type="presParOf" srcId="{F8C00937-A1ED-46BB-9CB9-16F5736DA158}" destId="{F4BDCF77-4B9B-4BE0-8E3B-0F045AEE3C3E}" srcOrd="1" destOrd="0" presId="urn:microsoft.com/office/officeart/2005/8/layout/orgChart1"/>
    <dgm:cxn modelId="{D8336D24-1BBE-4467-8EAB-25E94341CFD7}" type="presParOf" srcId="{F4BDCF77-4B9B-4BE0-8E3B-0F045AEE3C3E}" destId="{27CC86FB-0C2F-4837-9001-6A923A455496}" srcOrd="0" destOrd="0" presId="urn:microsoft.com/office/officeart/2005/8/layout/orgChart1"/>
    <dgm:cxn modelId="{395A2D61-4F40-4BCF-B7A5-E552D397A37B}" type="presParOf" srcId="{F4BDCF77-4B9B-4BE0-8E3B-0F045AEE3C3E}" destId="{71AD16AC-C3E7-493F-9FA7-A4C9BEA1D29A}" srcOrd="1" destOrd="0" presId="urn:microsoft.com/office/officeart/2005/8/layout/orgChart1"/>
    <dgm:cxn modelId="{4973CF02-4579-4D83-A4D8-3E6049D71453}" type="presParOf" srcId="{71AD16AC-C3E7-493F-9FA7-A4C9BEA1D29A}" destId="{2D8E6E0A-0565-4EC4-B361-9F7E0DA49199}" srcOrd="0" destOrd="0" presId="urn:microsoft.com/office/officeart/2005/8/layout/orgChart1"/>
    <dgm:cxn modelId="{82AFCE9F-613A-454D-93FD-83710F70A35E}" type="presParOf" srcId="{2D8E6E0A-0565-4EC4-B361-9F7E0DA49199}" destId="{BF827AD7-9341-411B-977F-0D3AA288DDD5}" srcOrd="0" destOrd="0" presId="urn:microsoft.com/office/officeart/2005/8/layout/orgChart1"/>
    <dgm:cxn modelId="{DD2B1DD0-028A-42BB-BBCB-9B357F49A6FA}" type="presParOf" srcId="{2D8E6E0A-0565-4EC4-B361-9F7E0DA49199}" destId="{96CD9010-D7F6-4F54-A872-DA53F755DCC2}" srcOrd="1" destOrd="0" presId="urn:microsoft.com/office/officeart/2005/8/layout/orgChart1"/>
    <dgm:cxn modelId="{727A5AAF-6933-445B-8612-003293681E4C}" type="presParOf" srcId="{71AD16AC-C3E7-493F-9FA7-A4C9BEA1D29A}" destId="{B766C10B-56D0-4C38-BFDD-CD7F27BB7F7D}" srcOrd="1" destOrd="0" presId="urn:microsoft.com/office/officeart/2005/8/layout/orgChart1"/>
    <dgm:cxn modelId="{9B628666-C3AE-4561-9FBE-BDB8724C70E9}" type="presParOf" srcId="{71AD16AC-C3E7-493F-9FA7-A4C9BEA1D29A}" destId="{37910A58-EDBF-4E72-94D2-74C25101F45E}" srcOrd="2" destOrd="0" presId="urn:microsoft.com/office/officeart/2005/8/layout/orgChart1"/>
    <dgm:cxn modelId="{1CA9AAD0-AE62-4738-A222-EB73CB9D0508}" type="presParOf" srcId="{F4BDCF77-4B9B-4BE0-8E3B-0F045AEE3C3E}" destId="{FA9BFEB1-1C07-411D-9ED7-259392B3A7F9}" srcOrd="2" destOrd="0" presId="urn:microsoft.com/office/officeart/2005/8/layout/orgChart1"/>
    <dgm:cxn modelId="{89E18CA4-5B59-44B8-981B-1445B0330BB1}" type="presParOf" srcId="{F4BDCF77-4B9B-4BE0-8E3B-0F045AEE3C3E}" destId="{57A9BAA4-5740-417E-B8E2-9E81E68BEE50}" srcOrd="3" destOrd="0" presId="urn:microsoft.com/office/officeart/2005/8/layout/orgChart1"/>
    <dgm:cxn modelId="{2091B6E3-FA45-4F01-8284-08B7159B1887}" type="presParOf" srcId="{57A9BAA4-5740-417E-B8E2-9E81E68BEE50}" destId="{A71EA11E-995D-44C9-90C7-C9DC0674482E}" srcOrd="0" destOrd="0" presId="urn:microsoft.com/office/officeart/2005/8/layout/orgChart1"/>
    <dgm:cxn modelId="{939EE6CC-B946-4D40-9B57-E6DCE8BE415D}" type="presParOf" srcId="{A71EA11E-995D-44C9-90C7-C9DC0674482E}" destId="{576EDB06-F5A2-4DE4-8554-0A57B0A09240}" srcOrd="0" destOrd="0" presId="urn:microsoft.com/office/officeart/2005/8/layout/orgChart1"/>
    <dgm:cxn modelId="{C6228778-EFED-480B-A9FC-CC9FDB3ADF7B}" type="presParOf" srcId="{A71EA11E-995D-44C9-90C7-C9DC0674482E}" destId="{7C19D0CA-8D6E-44B5-A11A-44147167C767}" srcOrd="1" destOrd="0" presId="urn:microsoft.com/office/officeart/2005/8/layout/orgChart1"/>
    <dgm:cxn modelId="{AD04900D-0560-4441-9F34-F8E597676228}" type="presParOf" srcId="{57A9BAA4-5740-417E-B8E2-9E81E68BEE50}" destId="{4FA7853E-1666-4940-B91C-799C325BDBC3}" srcOrd="1" destOrd="0" presId="urn:microsoft.com/office/officeart/2005/8/layout/orgChart1"/>
    <dgm:cxn modelId="{F70050EC-2E23-43A9-A02F-56BDF3EBE562}" type="presParOf" srcId="{57A9BAA4-5740-417E-B8E2-9E81E68BEE50}" destId="{104A5757-7E75-4734-9184-DCB97C277AEB}" srcOrd="2" destOrd="0" presId="urn:microsoft.com/office/officeart/2005/8/layout/orgChart1"/>
    <dgm:cxn modelId="{B8979514-2569-40D9-B736-CED21510BE8D}" type="presParOf" srcId="{F4BDCF77-4B9B-4BE0-8E3B-0F045AEE3C3E}" destId="{AECA0219-AF0C-432E-9E54-B8D9DB43F91B}" srcOrd="4" destOrd="0" presId="urn:microsoft.com/office/officeart/2005/8/layout/orgChart1"/>
    <dgm:cxn modelId="{22547A1A-85D2-460D-A755-3101B72340FC}" type="presParOf" srcId="{F4BDCF77-4B9B-4BE0-8E3B-0F045AEE3C3E}" destId="{7C7B1F3B-CDC3-4246-8613-42BC088F043A}" srcOrd="5" destOrd="0" presId="urn:microsoft.com/office/officeart/2005/8/layout/orgChart1"/>
    <dgm:cxn modelId="{A08D0FBF-ED45-46F6-8474-9A81C253E221}" type="presParOf" srcId="{7C7B1F3B-CDC3-4246-8613-42BC088F043A}" destId="{4A7E4E4F-53EE-4AE8-A9D8-81208A9A2B4C}" srcOrd="0" destOrd="0" presId="urn:microsoft.com/office/officeart/2005/8/layout/orgChart1"/>
    <dgm:cxn modelId="{AD671271-4248-4190-8862-65C6076A2EC4}" type="presParOf" srcId="{4A7E4E4F-53EE-4AE8-A9D8-81208A9A2B4C}" destId="{D82D3AF3-CB38-4626-A385-5054B049DA44}" srcOrd="0" destOrd="0" presId="urn:microsoft.com/office/officeart/2005/8/layout/orgChart1"/>
    <dgm:cxn modelId="{F7E0D0BC-ADB1-4632-B002-499A786A19E1}" type="presParOf" srcId="{4A7E4E4F-53EE-4AE8-A9D8-81208A9A2B4C}" destId="{DA4805B2-B0B2-42C9-A706-4E96C175EAB3}" srcOrd="1" destOrd="0" presId="urn:microsoft.com/office/officeart/2005/8/layout/orgChart1"/>
    <dgm:cxn modelId="{75381310-4F82-4086-8AF4-CDE35AAF280C}" type="presParOf" srcId="{7C7B1F3B-CDC3-4246-8613-42BC088F043A}" destId="{7D8C2666-5EF3-4B71-9AB7-1E93439D9311}" srcOrd="1" destOrd="0" presId="urn:microsoft.com/office/officeart/2005/8/layout/orgChart1"/>
    <dgm:cxn modelId="{552CC9D7-830A-4DC4-BD10-13BB928946F5}" type="presParOf" srcId="{7C7B1F3B-CDC3-4246-8613-42BC088F043A}" destId="{AFDB098E-8F38-4CAA-8520-FAD1E325457D}" srcOrd="2" destOrd="0" presId="urn:microsoft.com/office/officeart/2005/8/layout/orgChart1"/>
    <dgm:cxn modelId="{7A3DC578-DA67-455F-9E69-ED3FD634D7AC}" type="presParOf" srcId="{F4BDCF77-4B9B-4BE0-8E3B-0F045AEE3C3E}" destId="{ED94EE43-57FB-40FB-BBBE-966061035CE1}" srcOrd="6" destOrd="0" presId="urn:microsoft.com/office/officeart/2005/8/layout/orgChart1"/>
    <dgm:cxn modelId="{246F33D8-D2C0-4C26-ACD8-BC7B751F2FE4}" type="presParOf" srcId="{F4BDCF77-4B9B-4BE0-8E3B-0F045AEE3C3E}" destId="{5A5684D6-5BFF-42F0-9091-9B5375DFDF8E}" srcOrd="7" destOrd="0" presId="urn:microsoft.com/office/officeart/2005/8/layout/orgChart1"/>
    <dgm:cxn modelId="{50F6BB63-FA89-4E7B-AF1E-229A010917DA}" type="presParOf" srcId="{5A5684D6-5BFF-42F0-9091-9B5375DFDF8E}" destId="{38EA3907-CB5D-44C2-8114-536147816EBF}" srcOrd="0" destOrd="0" presId="urn:microsoft.com/office/officeart/2005/8/layout/orgChart1"/>
    <dgm:cxn modelId="{C0F29036-BC98-454F-B3F2-1C970DA989ED}" type="presParOf" srcId="{38EA3907-CB5D-44C2-8114-536147816EBF}" destId="{21066706-8CDE-4D55-9289-3D592D8358F5}" srcOrd="0" destOrd="0" presId="urn:microsoft.com/office/officeart/2005/8/layout/orgChart1"/>
    <dgm:cxn modelId="{3D35CCB9-2DDB-4997-96A1-B77BEA6124F3}" type="presParOf" srcId="{38EA3907-CB5D-44C2-8114-536147816EBF}" destId="{91229290-48BB-4257-B09F-DC939778B8AA}" srcOrd="1" destOrd="0" presId="urn:microsoft.com/office/officeart/2005/8/layout/orgChart1"/>
    <dgm:cxn modelId="{7851C644-ADA7-4456-AF21-4F4578F23000}" type="presParOf" srcId="{5A5684D6-5BFF-42F0-9091-9B5375DFDF8E}" destId="{60EC109D-4311-4F2C-A96E-376CD8F477A0}" srcOrd="1" destOrd="0" presId="urn:microsoft.com/office/officeart/2005/8/layout/orgChart1"/>
    <dgm:cxn modelId="{ACE93DCB-0B04-4746-815A-66809F928B73}" type="presParOf" srcId="{5A5684D6-5BFF-42F0-9091-9B5375DFDF8E}" destId="{0F45DC83-2CA5-40FA-B01D-742927630E2B}" srcOrd="2" destOrd="0" presId="urn:microsoft.com/office/officeart/2005/8/layout/orgChart1"/>
    <dgm:cxn modelId="{B2613B3D-BC1C-436E-8AE5-60CB422B3543}" type="presParOf" srcId="{F4BDCF77-4B9B-4BE0-8E3B-0F045AEE3C3E}" destId="{8B825C63-F892-4306-A5A0-0E5E43A4B116}" srcOrd="8" destOrd="0" presId="urn:microsoft.com/office/officeart/2005/8/layout/orgChart1"/>
    <dgm:cxn modelId="{ADDF4F10-2BF4-4882-839B-EE810535E3A9}" type="presParOf" srcId="{F4BDCF77-4B9B-4BE0-8E3B-0F045AEE3C3E}" destId="{D03A88E9-3CA5-4D4F-A75C-DA013C86732D}" srcOrd="9" destOrd="0" presId="urn:microsoft.com/office/officeart/2005/8/layout/orgChart1"/>
    <dgm:cxn modelId="{12A0FA32-F550-4EBB-80AF-CB5AA9A78424}" type="presParOf" srcId="{D03A88E9-3CA5-4D4F-A75C-DA013C86732D}" destId="{75D6732B-EBB4-4715-8D9D-96C91B6816F4}" srcOrd="0" destOrd="0" presId="urn:microsoft.com/office/officeart/2005/8/layout/orgChart1"/>
    <dgm:cxn modelId="{B202254D-C2CC-4A63-85C5-D1F2D34BBAB2}" type="presParOf" srcId="{75D6732B-EBB4-4715-8D9D-96C91B6816F4}" destId="{67D1028B-7495-4952-ACCD-966E5AD12D13}" srcOrd="0" destOrd="0" presId="urn:microsoft.com/office/officeart/2005/8/layout/orgChart1"/>
    <dgm:cxn modelId="{0209C760-4586-411D-9D83-4C387A31CC32}" type="presParOf" srcId="{75D6732B-EBB4-4715-8D9D-96C91B6816F4}" destId="{27C9657D-E1AC-4EE6-8E0C-BAC59FA6D13D}" srcOrd="1" destOrd="0" presId="urn:microsoft.com/office/officeart/2005/8/layout/orgChart1"/>
    <dgm:cxn modelId="{E12ECAB5-AB39-4126-9490-74F2F0D8CD61}" type="presParOf" srcId="{D03A88E9-3CA5-4D4F-A75C-DA013C86732D}" destId="{1223C456-C4F4-4CE5-8C6C-A1BAD0B41F4A}" srcOrd="1" destOrd="0" presId="urn:microsoft.com/office/officeart/2005/8/layout/orgChart1"/>
    <dgm:cxn modelId="{64F85A5E-DED3-4951-8528-0F222409BD94}" type="presParOf" srcId="{D03A88E9-3CA5-4D4F-A75C-DA013C86732D}" destId="{A46657BF-2765-49DE-AD7E-9CCF647E770E}" srcOrd="2" destOrd="0" presId="urn:microsoft.com/office/officeart/2005/8/layout/orgChart1"/>
    <dgm:cxn modelId="{AE37D85D-90AD-4A3C-966F-6FE75C003AAF}" type="presParOf" srcId="{F8C00937-A1ED-46BB-9CB9-16F5736DA158}" destId="{D440EFED-DFE4-468A-A12A-5BE245585D05}" srcOrd="2" destOrd="0" presId="urn:microsoft.com/office/officeart/2005/8/layout/orgChart1"/>
    <dgm:cxn modelId="{E2BBCB45-A750-4C87-80FE-CFBE2F185C32}" type="presParOf" srcId="{699FEBC4-B6EE-41F1-81E9-0CB1C71B1E03}" destId="{67AD1291-9C57-4465-86C4-7779A8995616}" srcOrd="2" destOrd="0" presId="urn:microsoft.com/office/officeart/2005/8/layout/orgChart1"/>
    <dgm:cxn modelId="{C6345D12-29BA-45FA-8FA4-46A2ABEC113A}" type="presParOf" srcId="{699FEBC4-B6EE-41F1-81E9-0CB1C71B1E03}" destId="{B147C3F4-C3D9-440C-B14D-E1DF76A4D57B}" srcOrd="3" destOrd="0" presId="urn:microsoft.com/office/officeart/2005/8/layout/orgChart1"/>
    <dgm:cxn modelId="{6C27F66E-8FBF-4DB0-84BA-29E52D24D4E5}" type="presParOf" srcId="{B147C3F4-C3D9-440C-B14D-E1DF76A4D57B}" destId="{33E346DF-D31E-45F0-B79C-A9D84A780587}" srcOrd="0" destOrd="0" presId="urn:microsoft.com/office/officeart/2005/8/layout/orgChart1"/>
    <dgm:cxn modelId="{73E8CB04-01E3-4DC0-8813-4B5623C8D2D3}" type="presParOf" srcId="{33E346DF-D31E-45F0-B79C-A9D84A780587}" destId="{3236B682-0CFF-4D7E-A384-E820691E5444}" srcOrd="0" destOrd="0" presId="urn:microsoft.com/office/officeart/2005/8/layout/orgChart1"/>
    <dgm:cxn modelId="{2E045527-FB8D-42A2-9107-BE9BCF1AFC79}" type="presParOf" srcId="{33E346DF-D31E-45F0-B79C-A9D84A780587}" destId="{5B9A5B52-0CC1-48F6-883A-C0FA62D58D1F}" srcOrd="1" destOrd="0" presId="urn:microsoft.com/office/officeart/2005/8/layout/orgChart1"/>
    <dgm:cxn modelId="{071D5974-5AFF-49D9-9323-BE96C3797E81}" type="presParOf" srcId="{B147C3F4-C3D9-440C-B14D-E1DF76A4D57B}" destId="{A5BE3899-C4E5-4625-846F-45F28E10F992}" srcOrd="1" destOrd="0" presId="urn:microsoft.com/office/officeart/2005/8/layout/orgChart1"/>
    <dgm:cxn modelId="{78576F84-A723-440C-B0B4-86455162B608}" type="presParOf" srcId="{A5BE3899-C4E5-4625-846F-45F28E10F992}" destId="{D9CF753E-5BD6-49D2-A83D-4F7C64B25D74}" srcOrd="0" destOrd="0" presId="urn:microsoft.com/office/officeart/2005/8/layout/orgChart1"/>
    <dgm:cxn modelId="{046483B6-42FF-436D-8B25-B118305F932C}" type="presParOf" srcId="{A5BE3899-C4E5-4625-846F-45F28E10F992}" destId="{31E83348-F255-45FB-98B1-55F2EEC58828}" srcOrd="1" destOrd="0" presId="urn:microsoft.com/office/officeart/2005/8/layout/orgChart1"/>
    <dgm:cxn modelId="{1CDACDA8-3CF9-4020-85FC-2EB4243DD678}" type="presParOf" srcId="{31E83348-F255-45FB-98B1-55F2EEC58828}" destId="{0EBCBEDD-5B11-4771-A85F-DE2E810EB118}" srcOrd="0" destOrd="0" presId="urn:microsoft.com/office/officeart/2005/8/layout/orgChart1"/>
    <dgm:cxn modelId="{6C4E1EB0-0C5F-4BC4-AC06-F0A50F1F84BB}" type="presParOf" srcId="{0EBCBEDD-5B11-4771-A85F-DE2E810EB118}" destId="{EB363295-82B0-4EB2-B716-58A5932CF035}" srcOrd="0" destOrd="0" presId="urn:microsoft.com/office/officeart/2005/8/layout/orgChart1"/>
    <dgm:cxn modelId="{0886128F-FDC7-4DEE-80DE-147B6939D570}" type="presParOf" srcId="{0EBCBEDD-5B11-4771-A85F-DE2E810EB118}" destId="{ACD0EB0C-6B7F-44C7-851E-1FB86F1D6A3C}" srcOrd="1" destOrd="0" presId="urn:microsoft.com/office/officeart/2005/8/layout/orgChart1"/>
    <dgm:cxn modelId="{98711C59-B615-4466-82CB-C1186C7EE122}" type="presParOf" srcId="{31E83348-F255-45FB-98B1-55F2EEC58828}" destId="{15EE679C-CC7B-4FFE-8E0D-B529C487FF3C}" srcOrd="1" destOrd="0" presId="urn:microsoft.com/office/officeart/2005/8/layout/orgChart1"/>
    <dgm:cxn modelId="{D16F45B7-74D2-482A-8635-1EE86324B755}" type="presParOf" srcId="{31E83348-F255-45FB-98B1-55F2EEC58828}" destId="{D8F796C6-0DE3-4945-B7EA-5798EF42ACF3}" srcOrd="2" destOrd="0" presId="urn:microsoft.com/office/officeart/2005/8/layout/orgChart1"/>
    <dgm:cxn modelId="{D4B48D93-B9EE-4D35-9621-0DE3A81266A9}" type="presParOf" srcId="{A5BE3899-C4E5-4625-846F-45F28E10F992}" destId="{169BB3BE-CF89-41D3-9FEC-2651B7E52489}" srcOrd="2" destOrd="0" presId="urn:microsoft.com/office/officeart/2005/8/layout/orgChart1"/>
    <dgm:cxn modelId="{7303906F-F797-4015-9487-F063FCFEF66E}" type="presParOf" srcId="{A5BE3899-C4E5-4625-846F-45F28E10F992}" destId="{C24A53FC-F203-4868-9A26-A108D69FBBBF}" srcOrd="3" destOrd="0" presId="urn:microsoft.com/office/officeart/2005/8/layout/orgChart1"/>
    <dgm:cxn modelId="{6D48B450-C62F-425A-91EF-2BD07C53C3C7}" type="presParOf" srcId="{C24A53FC-F203-4868-9A26-A108D69FBBBF}" destId="{8C7DDF64-1CFC-4931-8773-3F37810183A2}" srcOrd="0" destOrd="0" presId="urn:microsoft.com/office/officeart/2005/8/layout/orgChart1"/>
    <dgm:cxn modelId="{66C11346-5FCA-4ABB-BCE4-366ED46FC5C2}" type="presParOf" srcId="{8C7DDF64-1CFC-4931-8773-3F37810183A2}" destId="{8A8EC206-5D99-4D4C-9E26-B5E635E89EB4}" srcOrd="0" destOrd="0" presId="urn:microsoft.com/office/officeart/2005/8/layout/orgChart1"/>
    <dgm:cxn modelId="{D1E8ABDC-BDC6-402A-A49D-A74F501191C4}" type="presParOf" srcId="{8C7DDF64-1CFC-4931-8773-3F37810183A2}" destId="{83749A75-F726-4DC4-B119-5BBDE85EB044}" srcOrd="1" destOrd="0" presId="urn:microsoft.com/office/officeart/2005/8/layout/orgChart1"/>
    <dgm:cxn modelId="{E2CD15CC-A2B9-42C9-852A-DE7D3C8D0087}" type="presParOf" srcId="{C24A53FC-F203-4868-9A26-A108D69FBBBF}" destId="{4C3E5811-DC4B-4CCE-901F-1873CEF79F26}" srcOrd="1" destOrd="0" presId="urn:microsoft.com/office/officeart/2005/8/layout/orgChart1"/>
    <dgm:cxn modelId="{225A8726-B377-480A-A0CA-179A7C8E92E1}" type="presParOf" srcId="{C24A53FC-F203-4868-9A26-A108D69FBBBF}" destId="{F6E0440B-D500-4F99-B0A1-69B3AD1317BA}" srcOrd="2" destOrd="0" presId="urn:microsoft.com/office/officeart/2005/8/layout/orgChart1"/>
    <dgm:cxn modelId="{3A114E68-AC0A-41ED-BFEA-2C3DC2F47978}" type="presParOf" srcId="{B147C3F4-C3D9-440C-B14D-E1DF76A4D57B}" destId="{AE0A1BDA-9532-4B30-96FE-3C4FA86DB85A}" srcOrd="2" destOrd="0" presId="urn:microsoft.com/office/officeart/2005/8/layout/orgChart1"/>
    <dgm:cxn modelId="{810509D8-152F-4B14-8219-ACDD94590AE4}" type="presParOf" srcId="{74E4B40D-4E17-4D3E-B0AF-F2BF38FB136C}" destId="{AB260E3D-172C-45E8-8D84-32907091A698}" srcOrd="2" destOrd="0" presId="urn:microsoft.com/office/officeart/2005/8/layout/orgChar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FEE89-A3E1-45C5-946F-9C864E51C292}">
      <dsp:nvSpPr>
        <dsp:cNvPr id="0" name=""/>
        <dsp:cNvSpPr/>
      </dsp:nvSpPr>
      <dsp:spPr>
        <a:xfrm rot="5400000">
          <a:off x="-114868" y="116803"/>
          <a:ext cx="765788" cy="536051"/>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latin typeface="Candara" panose="020E0502030303020204" pitchFamily="34" charset="0"/>
            </a:rPr>
            <a:t>1</a:t>
          </a:r>
          <a:endParaRPr lang="es-ES" sz="1500" kern="1200" dirty="0">
            <a:latin typeface="Candara" panose="020E0502030303020204" pitchFamily="34" charset="0"/>
          </a:endParaRPr>
        </a:p>
      </dsp:txBody>
      <dsp:txXfrm rot="-5400000">
        <a:off x="1" y="269961"/>
        <a:ext cx="536051" cy="229737"/>
      </dsp:txXfrm>
    </dsp:sp>
    <dsp:sp modelId="{B8E8064B-0472-4166-8D52-F1B1EDA0B649}">
      <dsp:nvSpPr>
        <dsp:cNvPr id="0" name=""/>
        <dsp:cNvSpPr/>
      </dsp:nvSpPr>
      <dsp:spPr>
        <a:xfrm rot="5400000">
          <a:off x="3829029" y="-3291042"/>
          <a:ext cx="497762" cy="708371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smtClean="0">
              <a:latin typeface="Candara" panose="020E0502030303020204" pitchFamily="34" charset="0"/>
              <a:ea typeface="Times New Roman"/>
            </a:rPr>
            <a:t>Analizar el presente </a:t>
          </a:r>
          <a:endParaRPr lang="es-ES" sz="2800" kern="1200" dirty="0">
            <a:latin typeface="Candara" panose="020E0502030303020204" pitchFamily="34" charset="0"/>
          </a:endParaRPr>
        </a:p>
      </dsp:txBody>
      <dsp:txXfrm rot="-5400000">
        <a:off x="536052" y="26234"/>
        <a:ext cx="7059419" cy="449164"/>
      </dsp:txXfrm>
    </dsp:sp>
    <dsp:sp modelId="{FAD1BEF3-93F8-426E-8538-7DC7FD786705}">
      <dsp:nvSpPr>
        <dsp:cNvPr id="0" name=""/>
        <dsp:cNvSpPr/>
      </dsp:nvSpPr>
      <dsp:spPr>
        <a:xfrm rot="5400000">
          <a:off x="-114868" y="724346"/>
          <a:ext cx="765788" cy="536051"/>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latin typeface="Candara" panose="020E0502030303020204" pitchFamily="34" charset="0"/>
            </a:rPr>
            <a:t>2</a:t>
          </a:r>
          <a:endParaRPr lang="es-ES" sz="1500" kern="1200" dirty="0">
            <a:latin typeface="Candara" panose="020E0502030303020204" pitchFamily="34" charset="0"/>
          </a:endParaRPr>
        </a:p>
      </dsp:txBody>
      <dsp:txXfrm rot="-5400000">
        <a:off x="1" y="877504"/>
        <a:ext cx="536051" cy="229737"/>
      </dsp:txXfrm>
    </dsp:sp>
    <dsp:sp modelId="{C3647DF6-A229-49A5-8727-6A26AED26A05}">
      <dsp:nvSpPr>
        <dsp:cNvPr id="0" name=""/>
        <dsp:cNvSpPr/>
      </dsp:nvSpPr>
      <dsp:spPr>
        <a:xfrm rot="5400000">
          <a:off x="3829029" y="-2683499"/>
          <a:ext cx="497762" cy="708371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smtClean="0">
              <a:latin typeface="Candara" panose="020E0502030303020204" pitchFamily="34" charset="0"/>
            </a:rPr>
            <a:t>Hacer un alto, repensar</a:t>
          </a:r>
          <a:endParaRPr lang="es-ES" sz="2800" kern="1200" dirty="0">
            <a:latin typeface="Candara" panose="020E0502030303020204" pitchFamily="34" charset="0"/>
          </a:endParaRPr>
        </a:p>
      </dsp:txBody>
      <dsp:txXfrm rot="-5400000">
        <a:off x="536052" y="633777"/>
        <a:ext cx="7059419" cy="449164"/>
      </dsp:txXfrm>
    </dsp:sp>
    <dsp:sp modelId="{1B25AD83-B341-4949-B414-D5EE04A39C36}">
      <dsp:nvSpPr>
        <dsp:cNvPr id="0" name=""/>
        <dsp:cNvSpPr/>
      </dsp:nvSpPr>
      <dsp:spPr>
        <a:xfrm rot="5400000">
          <a:off x="-114868" y="1331889"/>
          <a:ext cx="765788" cy="536051"/>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latin typeface="Candara" panose="020E0502030303020204" pitchFamily="34" charset="0"/>
            </a:rPr>
            <a:t>3</a:t>
          </a:r>
          <a:endParaRPr lang="es-ES" sz="1500" kern="1200" dirty="0">
            <a:latin typeface="Candara" panose="020E0502030303020204" pitchFamily="34" charset="0"/>
          </a:endParaRPr>
        </a:p>
      </dsp:txBody>
      <dsp:txXfrm rot="-5400000">
        <a:off x="1" y="1485047"/>
        <a:ext cx="536051" cy="229737"/>
      </dsp:txXfrm>
    </dsp:sp>
    <dsp:sp modelId="{660A7874-7913-4097-9E38-5732070D7989}">
      <dsp:nvSpPr>
        <dsp:cNvPr id="0" name=""/>
        <dsp:cNvSpPr/>
      </dsp:nvSpPr>
      <dsp:spPr>
        <a:xfrm rot="5400000">
          <a:off x="3829029" y="-2075956"/>
          <a:ext cx="497762" cy="708371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ES" sz="2800" kern="1200" dirty="0" smtClean="0">
              <a:latin typeface="Candara" panose="020E0502030303020204" pitchFamily="34" charset="0"/>
            </a:rPr>
            <a:t>Diseñar nuevos escenarios de aprendizaje</a:t>
          </a:r>
          <a:endParaRPr lang="es-ES" sz="2800" kern="1200" dirty="0">
            <a:latin typeface="Candara" panose="020E0502030303020204" pitchFamily="34" charset="0"/>
          </a:endParaRPr>
        </a:p>
      </dsp:txBody>
      <dsp:txXfrm rot="-5400000">
        <a:off x="536052" y="1241320"/>
        <a:ext cx="7059419" cy="449164"/>
      </dsp:txXfrm>
    </dsp:sp>
    <dsp:sp modelId="{88F922CE-CFC3-47A4-B0DE-0CF960ABD53E}">
      <dsp:nvSpPr>
        <dsp:cNvPr id="0" name=""/>
        <dsp:cNvSpPr/>
      </dsp:nvSpPr>
      <dsp:spPr>
        <a:xfrm rot="5400000">
          <a:off x="-114868" y="1939432"/>
          <a:ext cx="765788" cy="536051"/>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kern="1200" dirty="0" smtClean="0">
              <a:latin typeface="Candara" panose="020E0502030303020204" pitchFamily="34" charset="0"/>
            </a:rPr>
            <a:t>4</a:t>
          </a:r>
          <a:endParaRPr lang="es-ES" sz="1500" kern="1200" dirty="0">
            <a:latin typeface="Candara" panose="020E0502030303020204" pitchFamily="34" charset="0"/>
          </a:endParaRPr>
        </a:p>
      </dsp:txBody>
      <dsp:txXfrm rot="-5400000">
        <a:off x="1" y="2092590"/>
        <a:ext cx="536051" cy="229737"/>
      </dsp:txXfrm>
    </dsp:sp>
    <dsp:sp modelId="{58C06CEE-793A-400E-94C1-899D3C91770F}">
      <dsp:nvSpPr>
        <dsp:cNvPr id="0" name=""/>
        <dsp:cNvSpPr/>
      </dsp:nvSpPr>
      <dsp:spPr>
        <a:xfrm rot="5400000">
          <a:off x="3829029" y="-1468413"/>
          <a:ext cx="497762" cy="708371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s-ES" sz="2800" kern="1200" smtClean="0">
              <a:latin typeface="Candara" panose="020E0502030303020204" pitchFamily="34" charset="0"/>
            </a:rPr>
            <a:t>Organizarnos, desplegar medios y caminar</a:t>
          </a:r>
          <a:endParaRPr lang="es-ES" sz="2800" kern="1200" dirty="0">
            <a:latin typeface="Candara" panose="020E0502030303020204" pitchFamily="34" charset="0"/>
          </a:endParaRPr>
        </a:p>
      </dsp:txBody>
      <dsp:txXfrm rot="-5400000">
        <a:off x="536052" y="1848863"/>
        <a:ext cx="7059419" cy="449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690F6-3E90-4269-8874-9B8C828FB0BA}">
      <dsp:nvSpPr>
        <dsp:cNvPr id="0" name=""/>
        <dsp:cNvSpPr/>
      </dsp:nvSpPr>
      <dsp:spPr>
        <a:xfrm>
          <a:off x="0" y="1357"/>
          <a:ext cx="7848872"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AA539CB-0782-430C-8E81-12E63EE8EC7D}">
      <dsp:nvSpPr>
        <dsp:cNvPr id="0" name=""/>
        <dsp:cNvSpPr/>
      </dsp:nvSpPr>
      <dsp:spPr>
        <a:xfrm>
          <a:off x="0" y="1357"/>
          <a:ext cx="1091483" cy="925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lvl="0" algn="l" defTabSz="1866900">
            <a:lnSpc>
              <a:spcPct val="90000"/>
            </a:lnSpc>
            <a:spcBef>
              <a:spcPct val="0"/>
            </a:spcBef>
            <a:spcAft>
              <a:spcPct val="35000"/>
            </a:spcAft>
          </a:pPr>
          <a:r>
            <a:rPr lang="es-ES" sz="4200" kern="1200" dirty="0" smtClean="0">
              <a:latin typeface="Candara" panose="020E0502030303020204" pitchFamily="34" charset="0"/>
            </a:rPr>
            <a:t>1</a:t>
          </a:r>
          <a:endParaRPr lang="es-ES" sz="4200" kern="1200" dirty="0">
            <a:latin typeface="Candara" panose="020E0502030303020204" pitchFamily="34" charset="0"/>
          </a:endParaRPr>
        </a:p>
      </dsp:txBody>
      <dsp:txXfrm>
        <a:off x="0" y="1357"/>
        <a:ext cx="1091483" cy="925518"/>
      </dsp:txXfrm>
    </dsp:sp>
    <dsp:sp modelId="{B9257479-C1D3-4510-9A2B-8DEE0340EB52}">
      <dsp:nvSpPr>
        <dsp:cNvPr id="0" name=""/>
        <dsp:cNvSpPr/>
      </dsp:nvSpPr>
      <dsp:spPr>
        <a:xfrm>
          <a:off x="1173345" y="43385"/>
          <a:ext cx="6666318" cy="84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s-ES" sz="2900" kern="1200" dirty="0" smtClean="0">
              <a:latin typeface="Candara" panose="020E0502030303020204" pitchFamily="34" charset="0"/>
              <a:ea typeface="Times New Roman"/>
            </a:rPr>
            <a:t>FP Dual Superior para la Alta Cualificación</a:t>
          </a:r>
          <a:endParaRPr lang="es-ES" sz="2900" kern="1200" dirty="0">
            <a:latin typeface="Candara" panose="020E0502030303020204" pitchFamily="34" charset="0"/>
          </a:endParaRPr>
        </a:p>
      </dsp:txBody>
      <dsp:txXfrm>
        <a:off x="1173345" y="43385"/>
        <a:ext cx="6666318" cy="840559"/>
      </dsp:txXfrm>
    </dsp:sp>
    <dsp:sp modelId="{5F7991D7-BF12-45F8-8FAA-AF97689C151B}">
      <dsp:nvSpPr>
        <dsp:cNvPr id="0" name=""/>
        <dsp:cNvSpPr/>
      </dsp:nvSpPr>
      <dsp:spPr>
        <a:xfrm>
          <a:off x="1091483" y="883944"/>
          <a:ext cx="4365935"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2F73017-C9E9-47C0-8D3F-4E7CBA64BCF8}">
      <dsp:nvSpPr>
        <dsp:cNvPr id="0" name=""/>
        <dsp:cNvSpPr/>
      </dsp:nvSpPr>
      <dsp:spPr>
        <a:xfrm>
          <a:off x="0" y="926876"/>
          <a:ext cx="7848872"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933D127-0AD5-4DD1-A813-837E37637BDB}">
      <dsp:nvSpPr>
        <dsp:cNvPr id="0" name=""/>
        <dsp:cNvSpPr/>
      </dsp:nvSpPr>
      <dsp:spPr>
        <a:xfrm>
          <a:off x="0" y="926876"/>
          <a:ext cx="1424141" cy="925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smtClean="0">
              <a:latin typeface="Candara" panose="020E0502030303020204" pitchFamily="34" charset="0"/>
            </a:rPr>
            <a:t>2</a:t>
          </a:r>
          <a:endParaRPr lang="es-ES" sz="4200" kern="1200" dirty="0">
            <a:latin typeface="Candara" panose="020E0502030303020204" pitchFamily="34" charset="0"/>
          </a:endParaRPr>
        </a:p>
      </dsp:txBody>
      <dsp:txXfrm>
        <a:off x="0" y="926876"/>
        <a:ext cx="1424141" cy="925518"/>
      </dsp:txXfrm>
    </dsp:sp>
    <dsp:sp modelId="{7007B3E5-FAF1-4FFE-A6FE-73A03CCF5EDF}">
      <dsp:nvSpPr>
        <dsp:cNvPr id="0" name=""/>
        <dsp:cNvSpPr/>
      </dsp:nvSpPr>
      <dsp:spPr>
        <a:xfrm>
          <a:off x="1530951" y="968903"/>
          <a:ext cx="6315583" cy="84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s-ES" sz="2900" kern="1200" dirty="0" smtClean="0">
              <a:latin typeface="Candara" panose="020E0502030303020204" pitchFamily="34" charset="0"/>
            </a:rPr>
            <a:t>FP Presencial, la tradicional</a:t>
          </a:r>
          <a:endParaRPr lang="es-ES" sz="2900" kern="1200" dirty="0">
            <a:latin typeface="Candara" panose="020E0502030303020204" pitchFamily="34" charset="0"/>
          </a:endParaRPr>
        </a:p>
      </dsp:txBody>
      <dsp:txXfrm>
        <a:off x="1530951" y="968903"/>
        <a:ext cx="6315583" cy="840559"/>
      </dsp:txXfrm>
    </dsp:sp>
    <dsp:sp modelId="{A083BE01-57D5-46F6-9C8B-97027AEFBBD8}">
      <dsp:nvSpPr>
        <dsp:cNvPr id="0" name=""/>
        <dsp:cNvSpPr/>
      </dsp:nvSpPr>
      <dsp:spPr>
        <a:xfrm>
          <a:off x="1424141" y="1809463"/>
          <a:ext cx="5696564"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ACE0B70-0E62-4482-B1D4-53E6BEF82A5E}">
      <dsp:nvSpPr>
        <dsp:cNvPr id="0" name=""/>
        <dsp:cNvSpPr/>
      </dsp:nvSpPr>
      <dsp:spPr>
        <a:xfrm>
          <a:off x="0" y="1852394"/>
          <a:ext cx="7848872"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18AD8C7-C4AD-4097-B570-E4FB2712595F}">
      <dsp:nvSpPr>
        <dsp:cNvPr id="0" name=""/>
        <dsp:cNvSpPr/>
      </dsp:nvSpPr>
      <dsp:spPr>
        <a:xfrm>
          <a:off x="0" y="1852394"/>
          <a:ext cx="1569774" cy="925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smtClean="0">
              <a:latin typeface="Candara" panose="020E0502030303020204" pitchFamily="34" charset="0"/>
            </a:rPr>
            <a:t>3</a:t>
          </a:r>
          <a:endParaRPr lang="es-ES" sz="4200" kern="1200" dirty="0">
            <a:latin typeface="Candara" panose="020E0502030303020204" pitchFamily="34" charset="0"/>
          </a:endParaRPr>
        </a:p>
      </dsp:txBody>
      <dsp:txXfrm>
        <a:off x="0" y="1852394"/>
        <a:ext cx="1569774" cy="925518"/>
      </dsp:txXfrm>
    </dsp:sp>
    <dsp:sp modelId="{80EE6324-2D0A-4F49-B8CA-551CC55A13D4}">
      <dsp:nvSpPr>
        <dsp:cNvPr id="0" name=""/>
        <dsp:cNvSpPr/>
      </dsp:nvSpPr>
      <dsp:spPr>
        <a:xfrm>
          <a:off x="1292194" y="1935854"/>
          <a:ext cx="5264454" cy="840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ES" sz="2900" kern="1200" dirty="0" smtClean="0">
              <a:latin typeface="Candara" panose="020E0502030303020204" pitchFamily="34" charset="0"/>
            </a:rPr>
            <a:t>FP para el Empleo</a:t>
          </a:r>
          <a:endParaRPr lang="es-ES" sz="2900" kern="1200" dirty="0">
            <a:latin typeface="Candara" panose="020E0502030303020204" pitchFamily="34" charset="0"/>
          </a:endParaRPr>
        </a:p>
      </dsp:txBody>
      <dsp:txXfrm>
        <a:off x="1292194" y="1935854"/>
        <a:ext cx="5264454" cy="840559"/>
      </dsp:txXfrm>
    </dsp:sp>
    <dsp:sp modelId="{821C0DB4-240E-4B2E-BCD4-64C77B640835}">
      <dsp:nvSpPr>
        <dsp:cNvPr id="0" name=""/>
        <dsp:cNvSpPr/>
      </dsp:nvSpPr>
      <dsp:spPr>
        <a:xfrm>
          <a:off x="1569774" y="2734982"/>
          <a:ext cx="6279097" cy="0"/>
        </a:xfrm>
        <a:prstGeom prst="line">
          <a:avLst/>
        </a:prstGeom>
        <a:solidFill>
          <a:schemeClr val="accent3">
            <a:hueOff val="0"/>
            <a:satOff val="0"/>
            <a:lumOff val="0"/>
            <a:alphaOff val="0"/>
          </a:schemeClr>
        </a:solidFill>
        <a:ln w="25400"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BDF6B7-5701-4CE8-81F0-E81537AE7B39}" type="datetimeFigureOut">
              <a:rPr lang="es-ES_tradnl" smtClean="0"/>
              <a:t>17/05/2017</a:t>
            </a:fld>
            <a:endParaRPr lang="es-ES_tradn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F3449-7CCC-46EE-8222-4EAF6D2B873A}" type="slidenum">
              <a:rPr lang="es-ES_tradnl" smtClean="0"/>
              <a:t>‹Nº›</a:t>
            </a:fld>
            <a:endParaRPr lang="es-ES_tradnl"/>
          </a:p>
        </p:txBody>
      </p:sp>
    </p:spTree>
    <p:extLst>
      <p:ext uri="{BB962C8B-B14F-4D97-AF65-F5344CB8AC3E}">
        <p14:creationId xmlns:p14="http://schemas.microsoft.com/office/powerpoint/2010/main" val="33907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_tradnl" dirty="0"/>
          </a:p>
        </p:txBody>
      </p:sp>
      <p:sp>
        <p:nvSpPr>
          <p:cNvPr id="4" name="3 Marcador de número de diapositiva"/>
          <p:cNvSpPr>
            <a:spLocks noGrp="1"/>
          </p:cNvSpPr>
          <p:nvPr>
            <p:ph type="sldNum" sz="quarter" idx="10"/>
          </p:nvPr>
        </p:nvSpPr>
        <p:spPr/>
        <p:txBody>
          <a:bodyPr/>
          <a:lstStyle/>
          <a:p>
            <a:fld id="{443F3449-7CCC-46EE-8222-4EAF6D2B873A}" type="slidenum">
              <a:rPr lang="es-ES_tradnl" smtClean="0"/>
              <a:t>10</a:t>
            </a:fld>
            <a:endParaRPr lang="es-ES_tradnl"/>
          </a:p>
        </p:txBody>
      </p:sp>
    </p:spTree>
    <p:extLst>
      <p:ext uri="{BB962C8B-B14F-4D97-AF65-F5344CB8AC3E}">
        <p14:creationId xmlns:p14="http://schemas.microsoft.com/office/powerpoint/2010/main" val="19801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GB" dirty="0" smtClean="0"/>
              <a:t>The European Alliance for Apprenticeships (EAfA), jointly coordinated by DG Education and Culture and DG Employment, Social Affairs and Inclusion, aims to bring together public authorities, businesses, social partners, VET providers, youth representatives, and other key actors in order to promote apprenticeship schemes and initiatives across Europe.</a:t>
            </a:r>
          </a:p>
          <a:p>
            <a:pPr>
              <a:defRPr/>
            </a:pPr>
            <a:r>
              <a:rPr lang="en-GB" dirty="0" smtClean="0"/>
              <a:t>There are three strands of action:</a:t>
            </a:r>
          </a:p>
          <a:p>
            <a:pPr marL="228578" indent="-228578">
              <a:buFont typeface="+mj-lt"/>
              <a:buAutoNum type="arabicPeriod"/>
              <a:defRPr/>
            </a:pPr>
            <a:r>
              <a:rPr lang="en-GB" dirty="0" smtClean="0"/>
              <a:t>reform of apprenticeship systems</a:t>
            </a:r>
          </a:p>
          <a:p>
            <a:pPr marL="228578" indent="-228578">
              <a:buFont typeface="+mj-lt"/>
              <a:buAutoNum type="arabicPeriod"/>
              <a:defRPr/>
            </a:pPr>
            <a:r>
              <a:rPr lang="en-GB" dirty="0" smtClean="0"/>
              <a:t>Promote the benefits of apprenticeships</a:t>
            </a:r>
          </a:p>
          <a:p>
            <a:pPr marL="228578" indent="-228578">
              <a:buFont typeface="+mj-lt"/>
              <a:buAutoNum type="arabicPeriod"/>
              <a:defRPr/>
            </a:pPr>
            <a:r>
              <a:rPr lang="en-GB" dirty="0" smtClean="0"/>
              <a:t>smart use of funding and resources</a:t>
            </a:r>
          </a:p>
          <a:p>
            <a:pPr>
              <a:defRPr/>
            </a:pPr>
            <a:r>
              <a:rPr lang="en-GB" dirty="0" smtClean="0"/>
              <a:t>Although managed by the European Commission, the success of the initiative lies with the commitment of its partners, notably through the network of ambassadors and pledges.</a:t>
            </a:r>
          </a:p>
        </p:txBody>
      </p:sp>
      <p:sp>
        <p:nvSpPr>
          <p:cNvPr id="53252" name="Slide Number Placeholder 3"/>
          <p:cNvSpPr>
            <a:spLocks noGrp="1"/>
          </p:cNvSpPr>
          <p:nvPr>
            <p:ph type="sldNum" sz="quarter" idx="5"/>
          </p:nvPr>
        </p:nvSpPr>
        <p:spPr>
          <a:noFill/>
        </p:spPr>
        <p:txBody>
          <a:bodyPr/>
          <a:lstStyle>
            <a:lvl1pPr>
              <a:defRPr sz="7600" b="1">
                <a:solidFill>
                  <a:srgbClr val="FFD624"/>
                </a:solidFill>
                <a:latin typeface="Verdana" pitchFamily="34" charset="0"/>
                <a:cs typeface="Arial" charset="0"/>
              </a:defRPr>
            </a:lvl1pPr>
            <a:lvl2pPr marL="742950" indent="-285750">
              <a:defRPr sz="7600" b="1">
                <a:solidFill>
                  <a:srgbClr val="FFD624"/>
                </a:solidFill>
                <a:latin typeface="Verdana" pitchFamily="34" charset="0"/>
                <a:cs typeface="Arial" charset="0"/>
              </a:defRPr>
            </a:lvl2pPr>
            <a:lvl3pPr marL="1143000" indent="-228600">
              <a:defRPr sz="7600" b="1">
                <a:solidFill>
                  <a:srgbClr val="FFD624"/>
                </a:solidFill>
                <a:latin typeface="Verdana" pitchFamily="34" charset="0"/>
                <a:cs typeface="Arial" charset="0"/>
              </a:defRPr>
            </a:lvl3pPr>
            <a:lvl4pPr marL="1600200" indent="-228600">
              <a:defRPr sz="7600" b="1">
                <a:solidFill>
                  <a:srgbClr val="FFD624"/>
                </a:solidFill>
                <a:latin typeface="Verdana" pitchFamily="34" charset="0"/>
                <a:cs typeface="Arial" charset="0"/>
              </a:defRPr>
            </a:lvl4pPr>
            <a:lvl5pPr marL="2057400" indent="-228600">
              <a:defRPr sz="7600" b="1">
                <a:solidFill>
                  <a:srgbClr val="FFD624"/>
                </a:solidFill>
                <a:latin typeface="Verdana" pitchFamily="34" charset="0"/>
                <a:cs typeface="Arial" charset="0"/>
              </a:defRPr>
            </a:lvl5pPr>
            <a:lvl6pPr marL="2514600" indent="-228600" eaLnBrk="0" fontAlgn="base" hangingPunct="0">
              <a:spcBef>
                <a:spcPct val="0"/>
              </a:spcBef>
              <a:spcAft>
                <a:spcPct val="0"/>
              </a:spcAft>
              <a:defRPr sz="7600" b="1">
                <a:solidFill>
                  <a:srgbClr val="FFD624"/>
                </a:solidFill>
                <a:latin typeface="Verdana" pitchFamily="34" charset="0"/>
                <a:cs typeface="Arial" charset="0"/>
              </a:defRPr>
            </a:lvl6pPr>
            <a:lvl7pPr marL="2971800" indent="-228600" eaLnBrk="0" fontAlgn="base" hangingPunct="0">
              <a:spcBef>
                <a:spcPct val="0"/>
              </a:spcBef>
              <a:spcAft>
                <a:spcPct val="0"/>
              </a:spcAft>
              <a:defRPr sz="7600" b="1">
                <a:solidFill>
                  <a:srgbClr val="FFD624"/>
                </a:solidFill>
                <a:latin typeface="Verdana" pitchFamily="34" charset="0"/>
                <a:cs typeface="Arial" charset="0"/>
              </a:defRPr>
            </a:lvl7pPr>
            <a:lvl8pPr marL="3429000" indent="-228600" eaLnBrk="0" fontAlgn="base" hangingPunct="0">
              <a:spcBef>
                <a:spcPct val="0"/>
              </a:spcBef>
              <a:spcAft>
                <a:spcPct val="0"/>
              </a:spcAft>
              <a:defRPr sz="7600" b="1">
                <a:solidFill>
                  <a:srgbClr val="FFD624"/>
                </a:solidFill>
                <a:latin typeface="Verdana" pitchFamily="34" charset="0"/>
                <a:cs typeface="Arial" charset="0"/>
              </a:defRPr>
            </a:lvl8pPr>
            <a:lvl9pPr marL="3886200" indent="-228600" eaLnBrk="0" fontAlgn="base" hangingPunct="0">
              <a:spcBef>
                <a:spcPct val="0"/>
              </a:spcBef>
              <a:spcAft>
                <a:spcPct val="0"/>
              </a:spcAft>
              <a:defRPr sz="7600" b="1">
                <a:solidFill>
                  <a:srgbClr val="FFD624"/>
                </a:solidFill>
                <a:latin typeface="Verdana" pitchFamily="34" charset="0"/>
                <a:cs typeface="Arial" charset="0"/>
              </a:defRPr>
            </a:lvl9pPr>
          </a:lstStyle>
          <a:p>
            <a:fld id="{7148AED7-EABE-4CC1-AA13-245AFC7DAD46}" type="slidenum">
              <a:rPr lang="en-GB" altLang="en-US" sz="1200" b="0" smtClean="0">
                <a:solidFill>
                  <a:schemeClr val="tx1"/>
                </a:solidFill>
                <a:latin typeface="Arial" charset="0"/>
              </a:rPr>
              <a:pPr/>
              <a:t>13</a:t>
            </a:fld>
            <a:endParaRPr lang="en-GB" altLang="en-US" sz="1200" b="0" smtClean="0">
              <a:solidFill>
                <a:schemeClr val="tx1"/>
              </a:solidFill>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_tradn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_tradnl"/>
          </a:p>
        </p:txBody>
      </p:sp>
      <p:sp>
        <p:nvSpPr>
          <p:cNvPr id="4" name="3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24782381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8368820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41775723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9410089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2193082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13271799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6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8" name="7 Marcador de pie de página"/>
          <p:cNvSpPr>
            <a:spLocks noGrp="1"/>
          </p:cNvSpPr>
          <p:nvPr>
            <p:ph type="ftr" sz="quarter" idx="11"/>
          </p:nvPr>
        </p:nvSpPr>
        <p:spPr/>
        <p:txBody>
          <a:bodyPr/>
          <a:lstStyle/>
          <a:p>
            <a:endParaRPr lang="es-ES_tradnl"/>
          </a:p>
        </p:txBody>
      </p:sp>
      <p:sp>
        <p:nvSpPr>
          <p:cNvPr id="9" name="8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9026391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4" name="3 Marcador de pie de página"/>
          <p:cNvSpPr>
            <a:spLocks noGrp="1"/>
          </p:cNvSpPr>
          <p:nvPr>
            <p:ph type="ftr" sz="quarter" idx="11"/>
          </p:nvPr>
        </p:nvSpPr>
        <p:spPr/>
        <p:txBody>
          <a:bodyPr/>
          <a:lstStyle/>
          <a:p>
            <a:endParaRPr lang="es-ES_tradnl"/>
          </a:p>
        </p:txBody>
      </p:sp>
      <p:sp>
        <p:nvSpPr>
          <p:cNvPr id="5" name="4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29375104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3" name="2 Marcador de pie de página"/>
          <p:cNvSpPr>
            <a:spLocks noGrp="1"/>
          </p:cNvSpPr>
          <p:nvPr>
            <p:ph type="ftr" sz="quarter" idx="11"/>
          </p:nvPr>
        </p:nvSpPr>
        <p:spPr/>
        <p:txBody>
          <a:bodyPr/>
          <a:lstStyle/>
          <a:p>
            <a:endParaRPr lang="es-ES_tradnl"/>
          </a:p>
        </p:txBody>
      </p:sp>
      <p:sp>
        <p:nvSpPr>
          <p:cNvPr id="4" name="3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8766620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_tradn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22785963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_tradn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0B30A8FE-C248-43EB-9A14-CD64BF1BE675}" type="datetimeFigureOut">
              <a:rPr lang="es-ES_tradnl" smtClean="0"/>
              <a:t>17/05/2017</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2714018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0A8FE-C248-43EB-9A14-CD64BF1BE675}" type="datetimeFigureOut">
              <a:rPr lang="es-ES_tradnl" smtClean="0"/>
              <a:t>17/05/2017</a:t>
            </a:fld>
            <a:endParaRPr lang="es-ES_tradnl"/>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95F7A-2621-441F-BFC6-C64387208B8F}" type="slidenum">
              <a:rPr lang="es-ES_tradnl" smtClean="0"/>
              <a:t>‹Nº›</a:t>
            </a:fld>
            <a:endParaRPr lang="es-ES_tradnl"/>
          </a:p>
        </p:txBody>
      </p:sp>
    </p:spTree>
    <p:extLst>
      <p:ext uri="{BB962C8B-B14F-4D97-AF65-F5344CB8AC3E}">
        <p14:creationId xmlns:p14="http://schemas.microsoft.com/office/powerpoint/2010/main" val="3904101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1.gif"/><Relationship Id="rId13" Type="http://schemas.microsoft.com/office/2007/relationships/hdphoto" Target="../media/hdphoto8.wdp"/><Relationship Id="rId3" Type="http://schemas.openxmlformats.org/officeDocument/2006/relationships/image" Target="../media/image4.jpeg"/><Relationship Id="rId7" Type="http://schemas.openxmlformats.org/officeDocument/2006/relationships/image" Target="../media/image40.jpe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1.png"/><Relationship Id="rId5" Type="http://schemas.openxmlformats.org/officeDocument/2006/relationships/image" Target="../media/image38.png"/><Relationship Id="rId1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7.gif"/><Relationship Id="rId9" Type="http://schemas.openxmlformats.org/officeDocument/2006/relationships/image" Target="../media/image42.pn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21.png"/><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5.gif"/><Relationship Id="rId7" Type="http://schemas.microsoft.com/office/2007/relationships/hdphoto" Target="../media/hdphoto8.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17.wdp"/><Relationship Id="rId10" Type="http://schemas.microsoft.com/office/2007/relationships/hdphoto" Target="../media/hdphoto1.wdp"/><Relationship Id="rId4" Type="http://schemas.openxmlformats.org/officeDocument/2006/relationships/image" Target="../media/image46.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ec.europa.eu/education/policy/vocational-policy/alliance_en.htm" TargetMode="External"/><Relationship Id="rId4" Type="http://schemas.openxmlformats.org/officeDocument/2006/relationships/image" Target="../media/image48.gif"/></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1.xml"/><Relationship Id="rId7" Type="http://schemas.microsoft.com/office/2007/relationships/hdphoto" Target="../media/hdphoto8.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chart" Target="../charts/chart3.xml"/><Relationship Id="rId10" Type="http://schemas.microsoft.com/office/2007/relationships/hdphoto" Target="../media/hdphoto1.wdp"/><Relationship Id="rId4" Type="http://schemas.openxmlformats.org/officeDocument/2006/relationships/chart" Target="../charts/chart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10" Type="http://schemas.microsoft.com/office/2007/relationships/hdphoto" Target="../media/hdphoto1.wdp"/><Relationship Id="rId4" Type="http://schemas.openxmlformats.org/officeDocument/2006/relationships/image" Target="../media/image50.jpe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13" Type="http://schemas.microsoft.com/office/2007/relationships/hdphoto" Target="../media/hdphoto1.wdp"/><Relationship Id="rId3" Type="http://schemas.openxmlformats.org/officeDocument/2006/relationships/image" Target="../media/image55.jpeg"/><Relationship Id="rId7" Type="http://schemas.openxmlformats.org/officeDocument/2006/relationships/diagramQuickStyle" Target="../diagrams/quickStyle3.xml"/><Relationship Id="rId12"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Layout" Target="../diagrams/layout3.xml"/><Relationship Id="rId11" Type="http://schemas.microsoft.com/office/2007/relationships/hdphoto" Target="../media/hdphoto8.wdp"/><Relationship Id="rId5" Type="http://schemas.openxmlformats.org/officeDocument/2006/relationships/diagramData" Target="../diagrams/data3.xml"/><Relationship Id="rId10" Type="http://schemas.openxmlformats.org/officeDocument/2006/relationships/image" Target="../media/image18.png"/><Relationship Id="rId4" Type="http://schemas.openxmlformats.org/officeDocument/2006/relationships/image" Target="../media/image56.jpe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0.png"/><Relationship Id="rId12" Type="http://schemas.microsoft.com/office/2007/relationships/hdphoto" Target="../media/hdphoto19.wdp"/><Relationship Id="rId17" Type="http://schemas.openxmlformats.org/officeDocument/2006/relationships/image" Target="../media/image3.png"/><Relationship Id="rId2" Type="http://schemas.openxmlformats.org/officeDocument/2006/relationships/image" Target="../media/image4.jpeg"/><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4.png"/><Relationship Id="rId5" Type="http://schemas.microsoft.com/office/2007/relationships/hdphoto" Target="../media/hdphoto18.wdp"/><Relationship Id="rId15" Type="http://schemas.openxmlformats.org/officeDocument/2006/relationships/image" Target="../media/image66.jpeg"/><Relationship Id="rId10" Type="http://schemas.openxmlformats.org/officeDocument/2006/relationships/image" Target="../media/image63.gif"/><Relationship Id="rId4" Type="http://schemas.openxmlformats.org/officeDocument/2006/relationships/image" Target="../media/image58.png"/><Relationship Id="rId9" Type="http://schemas.openxmlformats.org/officeDocument/2006/relationships/image" Target="../media/image62.png"/><Relationship Id="rId14" Type="http://schemas.microsoft.com/office/2007/relationships/hdphoto" Target="../media/hdphoto20.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6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3.png"/><Relationship Id="rId5" Type="http://schemas.openxmlformats.org/officeDocument/2006/relationships/diagramQuickStyle" Target="../diagrams/quickStyle4.xml"/><Relationship Id="rId10" Type="http://schemas.openxmlformats.org/officeDocument/2006/relationships/image" Target="../media/image21.png"/><Relationship Id="rId4" Type="http://schemas.openxmlformats.org/officeDocument/2006/relationships/diagramLayout" Target="../diagrams/layout4.xml"/><Relationship Id="rId9"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image" Target="../media/image4.jpeg"/><Relationship Id="rId16" Type="http://schemas.openxmlformats.org/officeDocument/2006/relationships/image" Target="../media/image12.jpe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eg"/><Relationship Id="rId5" Type="http://schemas.openxmlformats.org/officeDocument/2006/relationships/image" Target="../media/image5.jpeg"/><Relationship Id="rId1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1.wdp"/><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1.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23.wdp"/><Relationship Id="rId5" Type="http://schemas.openxmlformats.org/officeDocument/2006/relationships/image" Target="../media/image72.png"/><Relationship Id="rId4" Type="http://schemas.microsoft.com/office/2007/relationships/hdphoto" Target="../media/hdphoto22.wdp"/></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4.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4.png"/><Relationship Id="rId7" Type="http://schemas.microsoft.com/office/2007/relationships/hdphoto" Target="../media/hdphoto26.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25.wdp"/><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7.wdp"/></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8.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29.wdp"/><Relationship Id="rId5" Type="http://schemas.openxmlformats.org/officeDocument/2006/relationships/image" Target="../media/image79.jpeg"/><Relationship Id="rId4" Type="http://schemas.microsoft.com/office/2007/relationships/hdphoto" Target="../media/hdphoto28.wdp"/></Relationships>
</file>

<file path=ppt/slides/_rels/slide29.xml.rels><?xml version="1.0" encoding="UTF-8" standalone="yes"?>
<Relationships xmlns="http://schemas.openxmlformats.org/package/2006/relationships"><Relationship Id="rId8" Type="http://schemas.openxmlformats.org/officeDocument/2006/relationships/image" Target="../media/image85.jpeg"/><Relationship Id="rId13" Type="http://schemas.microsoft.com/office/2007/relationships/hdphoto" Target="../media/hdphoto1.wdp"/><Relationship Id="rId3" Type="http://schemas.openxmlformats.org/officeDocument/2006/relationships/image" Target="../media/image80.png"/><Relationship Id="rId7" Type="http://schemas.openxmlformats.org/officeDocument/2006/relationships/image" Target="../media/image84.jpeg"/><Relationship Id="rId12"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3.jpeg"/><Relationship Id="rId11" Type="http://schemas.openxmlformats.org/officeDocument/2006/relationships/image" Target="../media/image87.jpe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microsoft.com/office/2007/relationships/hdphoto" Target="../media/hdphoto30.wdp"/></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1.wdp"/></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0.png"/><Relationship Id="rId4" Type="http://schemas.microsoft.com/office/2007/relationships/hdphoto" Target="../media/hdphoto32.wdp"/></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0.png"/><Relationship Id="rId4" Type="http://schemas.microsoft.com/office/2007/relationships/hdphoto" Target="../media/hdphoto33.wdp"/></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4.wdp"/></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5.wdp"/></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36.wdp"/><Relationship Id="rId7"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1.xml"/><Relationship Id="rId6" Type="http://schemas.microsoft.com/office/2007/relationships/hdphoto" Target="../media/hdphoto37.wdp"/><Relationship Id="rId5" Type="http://schemas.openxmlformats.org/officeDocument/2006/relationships/image" Target="../media/image95.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8.wdp"/></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4.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00.png"/><Relationship Id="rId11" Type="http://schemas.microsoft.com/office/2007/relationships/hdphoto" Target="../media/hdphoto1.wdp"/><Relationship Id="rId5" Type="http://schemas.openxmlformats.org/officeDocument/2006/relationships/image" Target="../media/image99.png"/><Relationship Id="rId10" Type="http://schemas.openxmlformats.org/officeDocument/2006/relationships/image" Target="../media/image3.png"/><Relationship Id="rId4" Type="http://schemas.openxmlformats.org/officeDocument/2006/relationships/image" Target="../media/image98.png"/><Relationship Id="rId9"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7.jpeg"/><Relationship Id="rId3"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106.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5.jpeg"/><Relationship Id="rId5" Type="http://schemas.openxmlformats.org/officeDocument/2006/relationships/image" Target="../media/image97.png"/><Relationship Id="rId15" Type="http://schemas.openxmlformats.org/officeDocument/2006/relationships/image" Target="../media/image109.jpeg"/><Relationship Id="rId10" Type="http://schemas.openxmlformats.org/officeDocument/2006/relationships/image" Target="../media/image103.png"/><Relationship Id="rId4" Type="http://schemas.microsoft.com/office/2007/relationships/hdphoto" Target="../media/hdphoto1.wdp"/><Relationship Id="rId9" Type="http://schemas.openxmlformats.org/officeDocument/2006/relationships/image" Target="../media/image102.png"/><Relationship Id="rId14" Type="http://schemas.openxmlformats.org/officeDocument/2006/relationships/image" Target="../media/image108.jpeg"/></Relationships>
</file>

<file path=ppt/slides/_rels/slide3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8.png"/><Relationship Id="rId4"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jpeg"/><Relationship Id="rId18" Type="http://schemas.openxmlformats.org/officeDocument/2006/relationships/image" Target="../media/image127.jpeg"/><Relationship Id="rId26" Type="http://schemas.openxmlformats.org/officeDocument/2006/relationships/image" Target="../media/image135.png"/><Relationship Id="rId3" Type="http://schemas.openxmlformats.org/officeDocument/2006/relationships/image" Target="../media/image113.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jpeg"/><Relationship Id="rId17" Type="http://schemas.openxmlformats.org/officeDocument/2006/relationships/image" Target="../media/image126.jpeg"/><Relationship Id="rId25" Type="http://schemas.openxmlformats.org/officeDocument/2006/relationships/image" Target="../media/image134.jpeg"/><Relationship Id="rId2" Type="http://schemas.openxmlformats.org/officeDocument/2006/relationships/image" Target="../media/image4.jpeg"/><Relationship Id="rId16" Type="http://schemas.openxmlformats.org/officeDocument/2006/relationships/image" Target="../media/image125.jpeg"/><Relationship Id="rId20" Type="http://schemas.openxmlformats.org/officeDocument/2006/relationships/image" Target="../media/image129.jpeg"/><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20.jpeg"/><Relationship Id="rId24" Type="http://schemas.openxmlformats.org/officeDocument/2006/relationships/image" Target="../media/image133.png"/><Relationship Id="rId5" Type="http://schemas.microsoft.com/office/2007/relationships/hdphoto" Target="../media/hdphoto39.wdp"/><Relationship Id="rId15" Type="http://schemas.openxmlformats.org/officeDocument/2006/relationships/image" Target="../media/image124.png"/><Relationship Id="rId23" Type="http://schemas.openxmlformats.org/officeDocument/2006/relationships/image" Target="../media/image132.jpeg"/><Relationship Id="rId28" Type="http://schemas.microsoft.com/office/2007/relationships/hdphoto" Target="../media/hdphoto6.wdp"/><Relationship Id="rId10" Type="http://schemas.openxmlformats.org/officeDocument/2006/relationships/image" Target="../media/image119.png"/><Relationship Id="rId19" Type="http://schemas.openxmlformats.org/officeDocument/2006/relationships/image" Target="../media/image128.jpeg"/><Relationship Id="rId4" Type="http://schemas.openxmlformats.org/officeDocument/2006/relationships/image" Target="../media/image114.png"/><Relationship Id="rId9" Type="http://schemas.openxmlformats.org/officeDocument/2006/relationships/image" Target="../media/image118.jpeg"/><Relationship Id="rId14" Type="http://schemas.openxmlformats.org/officeDocument/2006/relationships/image" Target="../media/image123.jpeg"/><Relationship Id="rId22" Type="http://schemas.openxmlformats.org/officeDocument/2006/relationships/image" Target="../media/image131.jpeg"/><Relationship Id="rId27" Type="http://schemas.openxmlformats.org/officeDocument/2006/relationships/image" Target="../media/image13.png"/><Relationship Id="rId30" Type="http://schemas.microsoft.com/office/2007/relationships/hdphoto" Target="../media/hdphoto1.wdp"/></Relationships>
</file>

<file path=ppt/slides/_rels/slide42.xml.rels><?xml version="1.0" encoding="UTF-8" standalone="yes"?>
<Relationships xmlns="http://schemas.openxmlformats.org/package/2006/relationships"><Relationship Id="rId13" Type="http://schemas.openxmlformats.org/officeDocument/2006/relationships/image" Target="../media/image146.jpeg"/><Relationship Id="rId18" Type="http://schemas.openxmlformats.org/officeDocument/2006/relationships/image" Target="../media/image151.jpeg"/><Relationship Id="rId26" Type="http://schemas.openxmlformats.org/officeDocument/2006/relationships/image" Target="../media/image158.png"/><Relationship Id="rId39" Type="http://schemas.openxmlformats.org/officeDocument/2006/relationships/image" Target="../media/image3.png"/><Relationship Id="rId21" Type="http://schemas.openxmlformats.org/officeDocument/2006/relationships/image" Target="../media/image154.png"/><Relationship Id="rId34" Type="http://schemas.openxmlformats.org/officeDocument/2006/relationships/image" Target="../media/image16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jpeg"/><Relationship Id="rId25" Type="http://schemas.openxmlformats.org/officeDocument/2006/relationships/image" Target="../media/image157.jpeg"/><Relationship Id="rId33" Type="http://schemas.microsoft.com/office/2007/relationships/hdphoto" Target="../media/hdphoto40.wdp"/><Relationship Id="rId38" Type="http://schemas.openxmlformats.org/officeDocument/2006/relationships/image" Target="../media/image168.jpeg"/><Relationship Id="rId2" Type="http://schemas.openxmlformats.org/officeDocument/2006/relationships/image" Target="../media/image4.jpeg"/><Relationship Id="rId16" Type="http://schemas.openxmlformats.org/officeDocument/2006/relationships/image" Target="../media/image149.jpeg"/><Relationship Id="rId20" Type="http://schemas.openxmlformats.org/officeDocument/2006/relationships/image" Target="../media/image153.jpeg"/><Relationship Id="rId29"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39.jpeg"/><Relationship Id="rId11" Type="http://schemas.openxmlformats.org/officeDocument/2006/relationships/image" Target="../media/image144.png"/><Relationship Id="rId24" Type="http://schemas.openxmlformats.org/officeDocument/2006/relationships/image" Target="../media/image156.png"/><Relationship Id="rId32" Type="http://schemas.openxmlformats.org/officeDocument/2006/relationships/image" Target="../media/image163.png"/><Relationship Id="rId37" Type="http://schemas.openxmlformats.org/officeDocument/2006/relationships/image" Target="../media/image167.png"/><Relationship Id="rId40" Type="http://schemas.microsoft.com/office/2007/relationships/hdphoto" Target="../media/hdphoto1.wdp"/><Relationship Id="rId5" Type="http://schemas.openxmlformats.org/officeDocument/2006/relationships/image" Target="../media/image138.jpeg"/><Relationship Id="rId15" Type="http://schemas.openxmlformats.org/officeDocument/2006/relationships/image" Target="../media/image148.jpeg"/><Relationship Id="rId23" Type="http://schemas.openxmlformats.org/officeDocument/2006/relationships/image" Target="../media/image155.jpeg"/><Relationship Id="rId28" Type="http://schemas.openxmlformats.org/officeDocument/2006/relationships/image" Target="../media/image160.jpeg"/><Relationship Id="rId36" Type="http://schemas.openxmlformats.org/officeDocument/2006/relationships/image" Target="../media/image166.jpeg"/><Relationship Id="rId10" Type="http://schemas.openxmlformats.org/officeDocument/2006/relationships/image" Target="../media/image143.jpeg"/><Relationship Id="rId19" Type="http://schemas.openxmlformats.org/officeDocument/2006/relationships/image" Target="../media/image152.jpeg"/><Relationship Id="rId31" Type="http://schemas.openxmlformats.org/officeDocument/2006/relationships/image" Target="../media/image162.png"/><Relationship Id="rId4" Type="http://schemas.openxmlformats.org/officeDocument/2006/relationships/image" Target="../media/image137.jpeg"/><Relationship Id="rId9" Type="http://schemas.openxmlformats.org/officeDocument/2006/relationships/image" Target="../media/image142.jpeg"/><Relationship Id="rId14" Type="http://schemas.openxmlformats.org/officeDocument/2006/relationships/image" Target="../media/image147.png"/><Relationship Id="rId22" Type="http://schemas.openxmlformats.org/officeDocument/2006/relationships/image" Target="../media/image120.jpeg"/><Relationship Id="rId27" Type="http://schemas.openxmlformats.org/officeDocument/2006/relationships/image" Target="../media/image159.jpeg"/><Relationship Id="rId30" Type="http://schemas.openxmlformats.org/officeDocument/2006/relationships/image" Target="../media/image115.png"/><Relationship Id="rId35" Type="http://schemas.openxmlformats.org/officeDocument/2006/relationships/image" Target="../media/image165.png"/><Relationship Id="rId8" Type="http://schemas.openxmlformats.org/officeDocument/2006/relationships/image" Target="../media/image141.jpeg"/><Relationship Id="rId3" Type="http://schemas.openxmlformats.org/officeDocument/2006/relationships/image" Target="../media/image136.jpeg"/></Relationships>
</file>

<file path=ppt/slides/_rels/slide43.xml.rels><?xml version="1.0" encoding="UTF-8" standalone="yes"?>
<Relationships xmlns="http://schemas.openxmlformats.org/package/2006/relationships"><Relationship Id="rId8" Type="http://schemas.openxmlformats.org/officeDocument/2006/relationships/image" Target="../media/image172.png"/><Relationship Id="rId13" Type="http://schemas.microsoft.com/office/2007/relationships/hdphoto" Target="../media/hdphoto1.wdp"/><Relationship Id="rId3" Type="http://schemas.openxmlformats.org/officeDocument/2006/relationships/image" Target="../media/image169.png"/><Relationship Id="rId7" Type="http://schemas.microsoft.com/office/2007/relationships/hdphoto" Target="../media/hdphoto42.wdp"/><Relationship Id="rId12"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71.png"/><Relationship Id="rId11" Type="http://schemas.microsoft.com/office/2007/relationships/hdphoto" Target="../media/hdphoto3.wdp"/><Relationship Id="rId5" Type="http://schemas.microsoft.com/office/2007/relationships/hdphoto" Target="../media/hdphoto41.wdp"/><Relationship Id="rId10" Type="http://schemas.openxmlformats.org/officeDocument/2006/relationships/image" Target="../media/image6.png"/><Relationship Id="rId4" Type="http://schemas.openxmlformats.org/officeDocument/2006/relationships/image" Target="../media/image170.png"/><Relationship Id="rId9" Type="http://schemas.microsoft.com/office/2007/relationships/hdphoto" Target="../media/hdphoto43.wdp"/></Relationships>
</file>

<file path=ppt/slides/_rels/slide4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9.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75.jpeg"/><Relationship Id="rId11" Type="http://schemas.microsoft.com/office/2007/relationships/hdphoto" Target="../media/hdphoto1.wdp"/><Relationship Id="rId5" Type="http://schemas.openxmlformats.org/officeDocument/2006/relationships/image" Target="../media/image174.png"/><Relationship Id="rId10" Type="http://schemas.openxmlformats.org/officeDocument/2006/relationships/image" Target="../media/image3.png"/><Relationship Id="rId4" Type="http://schemas.openxmlformats.org/officeDocument/2006/relationships/image" Target="../media/image173.jpeg"/><Relationship Id="rId9" Type="http://schemas.openxmlformats.org/officeDocument/2006/relationships/image" Target="../media/image176.png"/></Relationships>
</file>

<file path=ppt/slides/_rels/slide45.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jpeg"/><Relationship Id="rId18" Type="http://schemas.microsoft.com/office/2007/relationships/hdphoto" Target="../media/hdphoto44.wdp"/><Relationship Id="rId3" Type="http://schemas.openxmlformats.org/officeDocument/2006/relationships/image" Target="../media/image177.png"/><Relationship Id="rId21" Type="http://schemas.openxmlformats.org/officeDocument/2006/relationships/image" Target="../media/image3.png"/><Relationship Id="rId7" Type="http://schemas.openxmlformats.org/officeDocument/2006/relationships/image" Target="../media/image181.png"/><Relationship Id="rId12" Type="http://schemas.openxmlformats.org/officeDocument/2006/relationships/image" Target="../media/image186.jpeg"/><Relationship Id="rId17" Type="http://schemas.openxmlformats.org/officeDocument/2006/relationships/image" Target="../media/image191.jpeg"/><Relationship Id="rId2" Type="http://schemas.openxmlformats.org/officeDocument/2006/relationships/image" Target="../media/image4.jpeg"/><Relationship Id="rId16" Type="http://schemas.openxmlformats.org/officeDocument/2006/relationships/image" Target="../media/image190.png"/><Relationship Id="rId20" Type="http://schemas.openxmlformats.org/officeDocument/2006/relationships/image" Target="../media/image193.png"/><Relationship Id="rId1" Type="http://schemas.openxmlformats.org/officeDocument/2006/relationships/slideLayout" Target="../slideLayouts/slideLayout1.xml"/><Relationship Id="rId6" Type="http://schemas.openxmlformats.org/officeDocument/2006/relationships/image" Target="../media/image180.png"/><Relationship Id="rId11" Type="http://schemas.openxmlformats.org/officeDocument/2006/relationships/image" Target="../media/image185.jpe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png"/><Relationship Id="rId19" Type="http://schemas.openxmlformats.org/officeDocument/2006/relationships/image" Target="../media/image192.png"/><Relationship Id="rId4" Type="http://schemas.openxmlformats.org/officeDocument/2006/relationships/image" Target="../media/image178.png"/><Relationship Id="rId9" Type="http://schemas.openxmlformats.org/officeDocument/2006/relationships/image" Target="../media/image183.jpeg"/><Relationship Id="rId14" Type="http://schemas.openxmlformats.org/officeDocument/2006/relationships/image" Target="../media/image188.png"/><Relationship Id="rId22" Type="http://schemas.microsoft.com/office/2007/relationships/hdphoto" Target="../media/hdphoto1.wdp"/></Relationships>
</file>

<file path=ppt/slides/_rels/slide46.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93.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image" Target="../media/image4.jpeg"/><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5" Type="http://schemas.openxmlformats.org/officeDocument/2006/relationships/image" Target="../media/image3.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12.jpeg"/></Relationships>
</file>

<file path=ppt/slides/_rels/slide47.xml.rels><?xml version="1.0" encoding="UTF-8" standalone="yes"?>
<Relationships xmlns="http://schemas.openxmlformats.org/package/2006/relationships"><Relationship Id="rId13" Type="http://schemas.openxmlformats.org/officeDocument/2006/relationships/image" Target="../media/image209.png"/><Relationship Id="rId18" Type="http://schemas.openxmlformats.org/officeDocument/2006/relationships/image" Target="../media/image211.png"/><Relationship Id="rId26" Type="http://schemas.microsoft.com/office/2007/relationships/hdphoto" Target="../media/hdphoto51.wdp"/><Relationship Id="rId3" Type="http://schemas.openxmlformats.org/officeDocument/2006/relationships/image" Target="../media/image10.png"/><Relationship Id="rId21" Type="http://schemas.openxmlformats.org/officeDocument/2006/relationships/image" Target="../media/image213.png"/><Relationship Id="rId7" Type="http://schemas.microsoft.com/office/2007/relationships/hdphoto" Target="../media/hdphoto46.wdp"/><Relationship Id="rId12" Type="http://schemas.openxmlformats.org/officeDocument/2006/relationships/image" Target="../media/image208.png"/><Relationship Id="rId17" Type="http://schemas.openxmlformats.org/officeDocument/2006/relationships/image" Target="../media/image210.png"/><Relationship Id="rId25" Type="http://schemas.openxmlformats.org/officeDocument/2006/relationships/image" Target="../media/image215.jpeg"/><Relationship Id="rId33" Type="http://schemas.openxmlformats.org/officeDocument/2006/relationships/image" Target="../media/image219.jpeg"/><Relationship Id="rId2" Type="http://schemas.openxmlformats.org/officeDocument/2006/relationships/image" Target="../media/image4.jpeg"/><Relationship Id="rId16" Type="http://schemas.openxmlformats.org/officeDocument/2006/relationships/image" Target="../media/image102.png"/><Relationship Id="rId20" Type="http://schemas.microsoft.com/office/2007/relationships/hdphoto" Target="../media/hdphoto49.wdp"/><Relationship Id="rId29"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05.png"/><Relationship Id="rId11" Type="http://schemas.microsoft.com/office/2007/relationships/hdphoto" Target="../media/hdphoto48.wdp"/><Relationship Id="rId24" Type="http://schemas.microsoft.com/office/2007/relationships/hdphoto" Target="../media/hdphoto4.wdp"/><Relationship Id="rId32" Type="http://schemas.microsoft.com/office/2007/relationships/hdphoto" Target="../media/hdphoto54.wdp"/><Relationship Id="rId5" Type="http://schemas.microsoft.com/office/2007/relationships/hdphoto" Target="../media/hdphoto45.wdp"/><Relationship Id="rId15" Type="http://schemas.microsoft.com/office/2007/relationships/hdphoto" Target="../media/hdphoto1.wdp"/><Relationship Id="rId23" Type="http://schemas.openxmlformats.org/officeDocument/2006/relationships/image" Target="../media/image214.png"/><Relationship Id="rId28" Type="http://schemas.microsoft.com/office/2007/relationships/hdphoto" Target="../media/hdphoto52.wdp"/><Relationship Id="rId10" Type="http://schemas.openxmlformats.org/officeDocument/2006/relationships/image" Target="../media/image207.png"/><Relationship Id="rId19" Type="http://schemas.openxmlformats.org/officeDocument/2006/relationships/image" Target="../media/image212.jpeg"/><Relationship Id="rId31" Type="http://schemas.openxmlformats.org/officeDocument/2006/relationships/image" Target="../media/image218.png"/><Relationship Id="rId4" Type="http://schemas.openxmlformats.org/officeDocument/2006/relationships/image" Target="../media/image204.png"/><Relationship Id="rId9" Type="http://schemas.microsoft.com/office/2007/relationships/hdphoto" Target="../media/hdphoto47.wdp"/><Relationship Id="rId14" Type="http://schemas.openxmlformats.org/officeDocument/2006/relationships/image" Target="../media/image3.png"/><Relationship Id="rId22" Type="http://schemas.microsoft.com/office/2007/relationships/hdphoto" Target="../media/hdphoto50.wdp"/><Relationship Id="rId27" Type="http://schemas.openxmlformats.org/officeDocument/2006/relationships/image" Target="../media/image216.jpeg"/><Relationship Id="rId30" Type="http://schemas.microsoft.com/office/2007/relationships/hdphoto" Target="../media/hdphoto53.wdp"/><Relationship Id="rId8" Type="http://schemas.openxmlformats.org/officeDocument/2006/relationships/image" Target="../media/image206.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0.png"/><Relationship Id="rId7" Type="http://schemas.openxmlformats.org/officeDocument/2006/relationships/image" Target="../media/image104.jpeg"/><Relationship Id="rId2" Type="http://schemas.openxmlformats.org/officeDocument/2006/relationships/image" Target="../media/image4.jpeg"/><Relationship Id="rId1" Type="http://schemas.openxmlformats.org/officeDocument/2006/relationships/slideLayout" Target="../slideLayouts/slideLayout1.xml"/><Relationship Id="rId6" Type="http://schemas.microsoft.com/office/2007/relationships/hdphoto" Target="../media/hdphoto55.wdp"/><Relationship Id="rId5" Type="http://schemas.openxmlformats.org/officeDocument/2006/relationships/image" Target="../media/image222.png"/><Relationship Id="rId4" Type="http://schemas.openxmlformats.org/officeDocument/2006/relationships/image" Target="../media/image221.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png"/><Relationship Id="rId7" Type="http://schemas.microsoft.com/office/2007/relationships/hdphoto" Target="../media/hdphoto9.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0.jpeg"/><Relationship Id="rId5" Type="http://schemas.microsoft.com/office/2007/relationships/hdphoto" Target="../media/hdphoto8.wdp"/><Relationship Id="rId4" Type="http://schemas.openxmlformats.org/officeDocument/2006/relationships/image" Target="../media/image18.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0.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5.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microsoft.com/office/2007/relationships/hdphoto" Target="../media/hdphoto12.wdp"/><Relationship Id="rId5" Type="http://schemas.openxmlformats.org/officeDocument/2006/relationships/diagramQuickStyle" Target="../diagrams/quickStyle1.xml"/><Relationship Id="rId15" Type="http://schemas.microsoft.com/office/2007/relationships/hdphoto" Target="../media/hdphoto1.wdp"/><Relationship Id="rId10" Type="http://schemas.openxmlformats.org/officeDocument/2006/relationships/image" Target="../media/image24.jpeg"/><Relationship Id="rId4" Type="http://schemas.openxmlformats.org/officeDocument/2006/relationships/diagramLayout" Target="../diagrams/layout1.xml"/><Relationship Id="rId9" Type="http://schemas.microsoft.com/office/2007/relationships/hdphoto" Target="../media/hdphoto11.wdp"/><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1.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microsoft.com/office/2007/relationships/hdphoto" Target="../media/hdphoto13.wdp"/><Relationship Id="rId5" Type="http://schemas.openxmlformats.org/officeDocument/2006/relationships/diagramQuickStyle" Target="../diagrams/quickStyle2.xml"/><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9.png"/><Relationship Id="rId12" Type="http://schemas.microsoft.com/office/2007/relationships/hdphoto" Target="../media/hdphoto16.wdp"/><Relationship Id="rId2" Type="http://schemas.openxmlformats.org/officeDocument/2006/relationships/image" Target="../media/image4.jpeg"/><Relationship Id="rId16" Type="http://schemas.openxmlformats.org/officeDocument/2006/relationships/image" Target="../media/image36.jpeg"/><Relationship Id="rId1" Type="http://schemas.openxmlformats.org/officeDocument/2006/relationships/slideLayout" Target="../slideLayouts/slideLayout1.xml"/><Relationship Id="rId6" Type="http://schemas.microsoft.com/office/2007/relationships/hdphoto" Target="../media/hdphoto14.wdp"/><Relationship Id="rId11" Type="http://schemas.openxmlformats.org/officeDocument/2006/relationships/image" Target="../media/image32.png"/><Relationship Id="rId5" Type="http://schemas.openxmlformats.org/officeDocument/2006/relationships/image" Target="../media/image28.jpeg"/><Relationship Id="rId15" Type="http://schemas.openxmlformats.org/officeDocument/2006/relationships/image" Target="../media/image35.png"/><Relationship Id="rId10" Type="http://schemas.microsoft.com/office/2007/relationships/hdphoto" Target="../media/hdphoto15.wdp"/><Relationship Id="rId4" Type="http://schemas.microsoft.com/office/2007/relationships/hdphoto" Target="../media/hdphoto1.wdp"/><Relationship Id="rId9" Type="http://schemas.openxmlformats.org/officeDocument/2006/relationships/image" Target="../media/image31.jpe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dirty="0"/>
          </a:p>
        </p:txBody>
      </p:sp>
      <p:sp>
        <p:nvSpPr>
          <p:cNvPr id="17" name="16 CuadroTexto"/>
          <p:cNvSpPr txBox="1"/>
          <p:nvPr/>
        </p:nvSpPr>
        <p:spPr>
          <a:xfrm>
            <a:off x="683568" y="2348880"/>
            <a:ext cx="8154898" cy="3447098"/>
          </a:xfrm>
          <a:prstGeom prst="rect">
            <a:avLst/>
          </a:prstGeom>
          <a:noFill/>
        </p:spPr>
        <p:txBody>
          <a:bodyPr wrap="square" rtlCol="0">
            <a:spAutoFit/>
          </a:bodyPr>
          <a:lstStyle/>
          <a:p>
            <a:pPr algn="r"/>
            <a:r>
              <a:rPr lang="es-ES" sz="4400" b="1" spc="600" dirty="0" smtClean="0">
                <a:latin typeface="Candara" panose="020E0502030303020204" pitchFamily="34" charset="0"/>
              </a:rPr>
              <a:t>Trabajar juntos, </a:t>
            </a:r>
          </a:p>
          <a:p>
            <a:pPr algn="r"/>
            <a:r>
              <a:rPr lang="es-ES" sz="4400" b="1" spc="600" dirty="0" smtClean="0">
                <a:solidFill>
                  <a:srgbClr val="C00000"/>
                </a:solidFill>
                <a:latin typeface="Candara" panose="020E0502030303020204" pitchFamily="34" charset="0"/>
              </a:rPr>
              <a:t>hacia una FP más fuerte,</a:t>
            </a:r>
            <a:r>
              <a:rPr lang="es-ES" sz="4400" b="1" spc="600" dirty="0" smtClean="0">
                <a:solidFill>
                  <a:srgbClr val="006600"/>
                </a:solidFill>
                <a:latin typeface="Candara" panose="020E0502030303020204" pitchFamily="34" charset="0"/>
              </a:rPr>
              <a:t> </a:t>
            </a:r>
          </a:p>
          <a:p>
            <a:pPr algn="r"/>
            <a:r>
              <a:rPr lang="es-ES" sz="4400" b="1" spc="600" dirty="0" smtClean="0">
                <a:latin typeface="Candara" panose="020E0502030303020204" pitchFamily="34" charset="0"/>
              </a:rPr>
              <a:t>para un futuro mejor</a:t>
            </a:r>
          </a:p>
          <a:p>
            <a:pPr algn="r"/>
            <a:endParaRPr lang="es-ES" sz="1000" b="1" spc="600" dirty="0" smtClean="0">
              <a:solidFill>
                <a:srgbClr val="006600"/>
              </a:solidFill>
              <a:latin typeface="Agency FB" panose="020B0503020202020204" pitchFamily="34" charset="0"/>
            </a:endParaRPr>
          </a:p>
          <a:p>
            <a:pPr algn="r"/>
            <a:r>
              <a:rPr lang="es-ES" sz="4400" b="1" spc="600" dirty="0" smtClean="0">
                <a:solidFill>
                  <a:srgbClr val="006600"/>
                </a:solidFill>
                <a:latin typeface="Agency FB" panose="020B0503020202020204" pitchFamily="34" charset="0"/>
              </a:rPr>
              <a:t>  </a:t>
            </a:r>
          </a:p>
          <a:p>
            <a:pPr algn="r"/>
            <a:r>
              <a:rPr lang="es-ES" sz="2800" b="1" spc="600" dirty="0" smtClean="0">
                <a:solidFill>
                  <a:srgbClr val="CC3300"/>
                </a:solidFill>
                <a:latin typeface="Candara" panose="020E0502030303020204" pitchFamily="34" charset="0"/>
              </a:rPr>
              <a:t>FP Dual </a:t>
            </a:r>
            <a:r>
              <a:rPr lang="es-ES" sz="2800" b="1" spc="600" dirty="0" smtClean="0">
                <a:solidFill>
                  <a:srgbClr val="008000"/>
                </a:solidFill>
                <a:latin typeface="Candara" panose="020E0502030303020204" pitchFamily="34" charset="0"/>
              </a:rPr>
              <a:t>Granada </a:t>
            </a:r>
            <a:r>
              <a:rPr lang="es-ES" sz="2800" b="1" spc="600" dirty="0" smtClean="0">
                <a:latin typeface="Candara" panose="020E0502030303020204" pitchFamily="34" charset="0"/>
              </a:rPr>
              <a:t>2014-2020</a:t>
            </a:r>
            <a:endParaRPr lang="es-ES" sz="2800" b="1" spc="600" dirty="0" smtClean="0">
              <a:solidFill>
                <a:srgbClr val="006600"/>
              </a:solidFill>
              <a:latin typeface="Agency FB" panose="020B0503020202020204" pitchFamily="34" charset="0"/>
            </a:endParaRPr>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sp>
        <p:nvSpPr>
          <p:cNvPr id="21" name="20 CuadroTexto"/>
          <p:cNvSpPr txBox="1"/>
          <p:nvPr/>
        </p:nvSpPr>
        <p:spPr>
          <a:xfrm>
            <a:off x="129084" y="5518979"/>
            <a:ext cx="1428128" cy="276999"/>
          </a:xfrm>
          <a:prstGeom prst="rect">
            <a:avLst/>
          </a:prstGeom>
          <a:noFill/>
        </p:spPr>
        <p:txBody>
          <a:bodyPr wrap="square" rtlCol="0">
            <a:spAutoFit/>
          </a:bodyPr>
          <a:lstStyle/>
          <a:p>
            <a:pPr algn="r"/>
            <a:r>
              <a:rPr lang="es-ES" sz="1200" spc="300" dirty="0" smtClean="0">
                <a:solidFill>
                  <a:schemeClr val="bg1"/>
                </a:solidFill>
                <a:latin typeface="Agency FB" panose="020B0503020202020204" pitchFamily="34" charset="0"/>
              </a:rPr>
              <a:t>FP Dual</a:t>
            </a:r>
          </a:p>
        </p:txBody>
      </p:sp>
      <p:pic>
        <p:nvPicPr>
          <p:cNvPr id="10" name="Picture 2" descr="Formación Profesional Andaluza"/>
          <p:cNvPicPr>
            <a:picLocks noChangeAspect="1" noChangeArrowheads="1"/>
          </p:cNvPicPr>
          <p:nvPr/>
        </p:nvPicPr>
        <p:blipFill rotWithShape="1">
          <a:blip r:embed="rId2">
            <a:extLst>
              <a:ext uri="{28A0092B-C50C-407E-A947-70E740481C1C}">
                <a14:useLocalDpi xmlns:a14="http://schemas.microsoft.com/office/drawing/2010/main" val="0"/>
              </a:ext>
            </a:extLst>
          </a:blip>
          <a:srcRect l="31312"/>
          <a:stretch/>
        </p:blipFill>
        <p:spPr bwMode="auto">
          <a:xfrm>
            <a:off x="5940152" y="458726"/>
            <a:ext cx="2761565" cy="926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266461"/>
            <a:ext cx="3019505" cy="1290331"/>
          </a:xfrm>
          <a:prstGeom prst="rect">
            <a:avLst/>
          </a:prstGeom>
          <a:ln>
            <a:noFill/>
          </a:ln>
          <a:effectLst>
            <a:softEdge rad="112500"/>
          </a:effectLst>
        </p:spPr>
      </p:pic>
      <p:grpSp>
        <p:nvGrpSpPr>
          <p:cNvPr id="2" name="1 Grupo"/>
          <p:cNvGrpSpPr/>
          <p:nvPr/>
        </p:nvGrpSpPr>
        <p:grpSpPr>
          <a:xfrm>
            <a:off x="972133" y="6534110"/>
            <a:ext cx="8171867" cy="347912"/>
            <a:chOff x="972133" y="6534110"/>
            <a:chExt cx="8171867" cy="347912"/>
          </a:xfrm>
        </p:grpSpPr>
        <p:sp>
          <p:nvSpPr>
            <p:cNvPr id="2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5" name="Picture 4" descr="https://sites.google.com/a/ieshlanz.com/raiabril/_/rsrc/1447615993697/fpempresa/FPempresa.png"/>
            <p:cNvPicPr>
              <a:picLocks noChangeAspect="1" noChangeArrowheads="1"/>
            </p:cNvPicPr>
            <p:nvPr/>
          </p:nvPicPr>
          <p:blipFill>
            <a:blip r:embed="rId4">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54102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9" name="18 Rectángulo"/>
          <p:cNvSpPr/>
          <p:nvPr/>
        </p:nvSpPr>
        <p:spPr>
          <a:xfrm>
            <a:off x="1115614" y="635757"/>
            <a:ext cx="8028386" cy="2062103"/>
          </a:xfrm>
          <a:prstGeom prst="rect">
            <a:avLst/>
          </a:prstGeom>
          <a:noFill/>
        </p:spPr>
        <p:txBody>
          <a:bodyPr wrap="square" lIns="91440" tIns="45720" rIns="91440" bIns="45720">
            <a:spAutoFit/>
          </a:bodyPr>
          <a:lstStyle/>
          <a:p>
            <a:r>
              <a:rPr lang="es-ES" sz="4200" dirty="0" smtClean="0">
                <a:solidFill>
                  <a:srgbClr val="CC3300"/>
                </a:solidFill>
                <a:latin typeface="Candara" panose="020E0502030303020204" pitchFamily="34" charset="0"/>
              </a:rPr>
              <a:t>Formar en Dual en Granada</a:t>
            </a:r>
            <a:r>
              <a:rPr lang="es-ES" sz="4000" dirty="0" smtClean="0">
                <a:solidFill>
                  <a:srgbClr val="CC3300"/>
                </a:solidFill>
                <a:latin typeface="Candara" panose="020E0502030303020204" pitchFamily="34" charset="0"/>
              </a:rPr>
              <a:t>,</a:t>
            </a:r>
            <a:r>
              <a:rPr lang="es-ES" sz="3600" dirty="0" smtClean="0">
                <a:latin typeface="Candara" panose="020E0502030303020204" pitchFamily="34" charset="0"/>
              </a:rPr>
              <a:t> </a:t>
            </a:r>
          </a:p>
          <a:p>
            <a:pPr algn="r"/>
            <a:endParaRPr lang="es-ES" sz="4800" dirty="0" smtClean="0">
              <a:latin typeface="Candara" panose="020E0502030303020204" pitchFamily="34" charset="0"/>
            </a:endParaRPr>
          </a:p>
          <a:p>
            <a:pPr algn="r"/>
            <a:r>
              <a:rPr lang="es-ES" sz="3600" dirty="0" smtClean="0">
                <a:latin typeface="Candara" panose="020E0502030303020204" pitchFamily="34" charset="0"/>
              </a:rPr>
              <a:t>como los jóvenes europeos</a:t>
            </a:r>
            <a:endParaRPr lang="es-ES" sz="3600" dirty="0">
              <a:latin typeface="Candara" panose="020E0502030303020204" pitchFamily="34" charset="0"/>
            </a:endParaRPr>
          </a:p>
        </p:txBody>
      </p:sp>
      <p:sp>
        <p:nvSpPr>
          <p:cNvPr id="30" name="29 Rectángulo"/>
          <p:cNvSpPr/>
          <p:nvPr/>
        </p:nvSpPr>
        <p:spPr>
          <a:xfrm>
            <a:off x="4153549" y="5008167"/>
            <a:ext cx="5000447" cy="1200329"/>
          </a:xfrm>
          <a:prstGeom prst="rect">
            <a:avLst/>
          </a:prstGeom>
          <a:noFill/>
        </p:spPr>
        <p:txBody>
          <a:bodyPr wrap="square" lIns="91440" tIns="45720" rIns="91440" bIns="45720">
            <a:spAutoFit/>
          </a:bodyPr>
          <a:lstStyle/>
          <a:p>
            <a:r>
              <a:rPr lang="es-ES" sz="3600" dirty="0" smtClean="0">
                <a:latin typeface="Candara" panose="020E0502030303020204" pitchFamily="34" charset="0"/>
              </a:rPr>
              <a:t>Consolidar un patrón, </a:t>
            </a:r>
          </a:p>
          <a:p>
            <a:r>
              <a:rPr lang="es-ES" sz="3600" dirty="0" smtClean="0">
                <a:latin typeface="Candara" panose="020E0502030303020204" pitchFamily="34" charset="0"/>
              </a:rPr>
              <a:t>la modalidad del futuro</a:t>
            </a:r>
            <a:endParaRPr lang="es-ES" sz="3600" dirty="0">
              <a:latin typeface="Candara" panose="020E0502030303020204" pitchFamily="34" charset="0"/>
            </a:endParaRPr>
          </a:p>
        </p:txBody>
      </p:sp>
      <p:sp>
        <p:nvSpPr>
          <p:cNvPr id="36" name="35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grpSp>
        <p:nvGrpSpPr>
          <p:cNvPr id="5" name="4 Grupo"/>
          <p:cNvGrpSpPr/>
          <p:nvPr/>
        </p:nvGrpSpPr>
        <p:grpSpPr>
          <a:xfrm>
            <a:off x="1179623" y="2592533"/>
            <a:ext cx="7695072" cy="1031982"/>
            <a:chOff x="1179623" y="1331276"/>
            <a:chExt cx="7695072" cy="1031982"/>
          </a:xfrm>
        </p:grpSpPr>
        <p:pic>
          <p:nvPicPr>
            <p:cNvPr id="22" name="Picture 2" descr="http://www.banderas-e-himnos.com/media/flags/flagge-schweiz.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0698" y="1473000"/>
              <a:ext cx="1109460" cy="7688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4" descr="http://img2.wikia.nocookie.net/__cb20091013003810/lossimpson/es/images/3/35/Bandera_de_Alemani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9623" y="1488145"/>
              <a:ext cx="1153651" cy="7385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6" descr="http://www.mundiario.com/media/mundiario/images/2013/04/27/20130716165914615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6938" y="1474904"/>
              <a:ext cx="1112367" cy="7669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Picture 2" descr="http://www.banderas.pro/banderas/bandera-holanda-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4015" y="1464980"/>
              <a:ext cx="1146862" cy="7645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7" name="Picture 4" descr="http://www.banderas.pro/banderas/bandera-austria-4.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0158" y="1447086"/>
              <a:ext cx="1068710" cy="8306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https://upload.wikimedia.org/wikipedia/commons/thumb/2/2d/Flag_of_the_Basque_Country.svg/200px-Flag_of_the_Basque_Country.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1227" y="1488892"/>
              <a:ext cx="1225127" cy="7389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2" descr="http://blogs.elpais.com/.a/6a00d8341bfb1653ef017eeaefa220970d-pi"/>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9548" y="1331276"/>
              <a:ext cx="1025147" cy="1031982"/>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4" descr="https://upload.wikimedia.org/wikipedia/commons/thumb/f/f9/Bandera_de_Granada2.svg/200px-Bandera_de_Granada2.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1346" y="548680"/>
            <a:ext cx="1453349"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9" name="8 Grupo"/>
          <p:cNvGrpSpPr/>
          <p:nvPr/>
        </p:nvGrpSpPr>
        <p:grpSpPr>
          <a:xfrm>
            <a:off x="1179623" y="5190269"/>
            <a:ext cx="2603820" cy="836126"/>
            <a:chOff x="1029773" y="3560823"/>
            <a:chExt cx="2864741" cy="864096"/>
          </a:xfrm>
        </p:grpSpPr>
        <p:pic>
          <p:nvPicPr>
            <p:cNvPr id="29" name="Picture 4" descr="https://upload.wikimedia.org/wikipedia/commons/thumb/9/9a/Bandera_de_Andalucia.svg/200px-Bandera_de_Andalucia.svg.png"/>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483122" y="3560823"/>
              <a:ext cx="1411392"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f/f9/Bandera_de_Granada2.svg/200px-Bandera_de_Granada2.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3" y="3560823"/>
              <a:ext cx="1453349"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25" name="24 Grupo"/>
          <p:cNvGrpSpPr/>
          <p:nvPr/>
        </p:nvGrpSpPr>
        <p:grpSpPr>
          <a:xfrm>
            <a:off x="972133" y="6534110"/>
            <a:ext cx="8171867" cy="347912"/>
            <a:chOff x="972133" y="6534110"/>
            <a:chExt cx="8171867" cy="347912"/>
          </a:xfrm>
        </p:grpSpPr>
        <p:sp>
          <p:nvSpPr>
            <p:cNvPr id="28"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2" name="Picture 4" descr="https://sites.google.com/a/ieshlanz.com/raiabril/_/rsrc/1447615993697/fpempresa/FPempresa.png"/>
            <p:cNvPicPr>
              <a:picLocks noChangeAspect="1" noChangeArrowheads="1"/>
            </p:cNvPicPr>
            <p:nvPr/>
          </p:nvPicPr>
          <p:blipFill>
            <a:blip r:embed="rId14">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5">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51628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6" name="5 Rectángulo"/>
          <p:cNvSpPr/>
          <p:nvPr/>
        </p:nvSpPr>
        <p:spPr>
          <a:xfrm>
            <a:off x="971600" y="1628800"/>
            <a:ext cx="8172400" cy="3893374"/>
          </a:xfrm>
          <a:prstGeom prst="rect">
            <a:avLst/>
          </a:prstGeom>
        </p:spPr>
        <p:txBody>
          <a:bodyPr wrap="square">
            <a:spAutoFit/>
          </a:bodyPr>
          <a:lstStyle/>
          <a:p>
            <a:r>
              <a:rPr lang="es-ES" sz="3300" dirty="0" smtClean="0">
                <a:solidFill>
                  <a:srgbClr val="008000"/>
                </a:solidFill>
                <a:latin typeface="Candara" panose="020E0502030303020204" pitchFamily="34" charset="0"/>
              </a:rPr>
              <a:t>Con un potente sistema FP DUAL Superior… </a:t>
            </a:r>
          </a:p>
          <a:p>
            <a:r>
              <a:rPr lang="es-ES" sz="4400" dirty="0" smtClean="0">
                <a:solidFill>
                  <a:srgbClr val="008000"/>
                </a:solidFill>
                <a:latin typeface="Candara" panose="020E0502030303020204" pitchFamily="34" charset="0"/>
              </a:rPr>
              <a:t>todos ganamos…</a:t>
            </a:r>
          </a:p>
          <a:p>
            <a:endParaRPr lang="es-ES" sz="1600" dirty="0" smtClean="0">
              <a:solidFill>
                <a:srgbClr val="008000"/>
              </a:solidFill>
              <a:latin typeface="Franklin Gothic Book" panose="020B0503020102020204" pitchFamily="34" charset="0"/>
            </a:endParaRPr>
          </a:p>
          <a:p>
            <a:endParaRPr lang="es-ES" sz="1000" dirty="0">
              <a:latin typeface="Agency FB" panose="020B0503020202020204" pitchFamily="34" charset="0"/>
            </a:endParaRPr>
          </a:p>
          <a:p>
            <a:pPr marL="685800" indent="-685800">
              <a:buFont typeface="Wingdings" panose="05000000000000000000" pitchFamily="2" charset="2"/>
              <a:buChar char="ü"/>
            </a:pPr>
            <a:r>
              <a:rPr lang="es-ES" sz="3600" dirty="0" smtClean="0">
                <a:solidFill>
                  <a:srgbClr val="996600"/>
                </a:solidFill>
                <a:latin typeface="Candara" panose="020E0502030303020204" pitchFamily="34" charset="0"/>
              </a:rPr>
              <a:t>Alumnado</a:t>
            </a:r>
          </a:p>
          <a:p>
            <a:pPr marL="685800" indent="-685800">
              <a:buFont typeface="Wingdings" panose="05000000000000000000" pitchFamily="2" charset="2"/>
              <a:buChar char="ü"/>
            </a:pPr>
            <a:r>
              <a:rPr lang="es-ES" sz="3600" dirty="0" smtClean="0">
                <a:solidFill>
                  <a:srgbClr val="996600"/>
                </a:solidFill>
                <a:latin typeface="Candara" panose="020E0502030303020204" pitchFamily="34" charset="0"/>
              </a:rPr>
              <a:t>Empresas</a:t>
            </a:r>
          </a:p>
          <a:p>
            <a:pPr marL="685800" indent="-685800">
              <a:buFont typeface="Wingdings" panose="05000000000000000000" pitchFamily="2" charset="2"/>
              <a:buChar char="ü"/>
            </a:pPr>
            <a:r>
              <a:rPr lang="es-ES" sz="3600" dirty="0" smtClean="0">
                <a:solidFill>
                  <a:srgbClr val="996600"/>
                </a:solidFill>
                <a:latin typeface="Candara" panose="020E0502030303020204" pitchFamily="34" charset="0"/>
              </a:rPr>
              <a:t>Centros Formativos</a:t>
            </a:r>
          </a:p>
          <a:p>
            <a:pPr marL="685800" indent="-685800">
              <a:buFont typeface="Wingdings" panose="05000000000000000000" pitchFamily="2" charset="2"/>
              <a:buChar char="ü"/>
            </a:pPr>
            <a:r>
              <a:rPr lang="es-ES" sz="3600" dirty="0" smtClean="0">
                <a:solidFill>
                  <a:srgbClr val="008000"/>
                </a:solidFill>
                <a:latin typeface="Candara" panose="020E0502030303020204" pitchFamily="34" charset="0"/>
              </a:rPr>
              <a:t>País</a:t>
            </a:r>
            <a:endParaRPr lang="es-ES_tradnl" sz="3600" dirty="0">
              <a:solidFill>
                <a:srgbClr val="008000"/>
              </a:solidFill>
              <a:latin typeface="Candara" panose="020E0502030303020204" pitchFamily="34" charset="0"/>
            </a:endParaRPr>
          </a:p>
        </p:txBody>
      </p:sp>
      <p:grpSp>
        <p:nvGrpSpPr>
          <p:cNvPr id="5" name="4 Grupo"/>
          <p:cNvGrpSpPr/>
          <p:nvPr/>
        </p:nvGrpSpPr>
        <p:grpSpPr>
          <a:xfrm>
            <a:off x="1187624" y="325814"/>
            <a:ext cx="2996160" cy="936153"/>
            <a:chOff x="1187624" y="325814"/>
            <a:chExt cx="2996160" cy="936153"/>
          </a:xfrm>
        </p:grpSpPr>
        <p:pic>
          <p:nvPicPr>
            <p:cNvPr id="20" name="Picture 4" descr="https://upload.wikimedia.org/wikipedia/commons/thumb/9/9a/Bandera_de_Andalucia.svg/200px-Bandera_de_Andalucia.sv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76036" y="325814"/>
              <a:ext cx="1407748" cy="9361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https://upload.wikimedia.org/wikipedia/commons/thumb/f/f9/Bandera_de_Granada2.svg/200px-Bandera_de_Granada2.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25814"/>
              <a:ext cx="1574542" cy="9361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pic>
        <p:nvPicPr>
          <p:cNvPr id="16" name="Picture 2" descr="http://previews.123rf.com/images/aquir/aquir1405/aquir140500071/28349062-Time-to-share-blue-round-grungy-vintage-isolated-rubber-stamp-Stock-Photo.jpg"/>
          <p:cNvPicPr>
            <a:picLocks noChangeAspect="1" noChangeArrowheads="1"/>
          </p:cNvPicPr>
          <p:nvPr/>
        </p:nvPicPr>
        <p:blipFill>
          <a:blip r:embed="rId6"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647" y="2961919"/>
            <a:ext cx="2373696" cy="2373696"/>
          </a:xfrm>
          <a:prstGeom prst="rect">
            <a:avLst/>
          </a:prstGeom>
          <a:noFill/>
          <a:extLst>
            <a:ext uri="{909E8E84-426E-40DD-AFC4-6F175D3DCCD1}">
              <a14:hiddenFill xmlns:a14="http://schemas.microsoft.com/office/drawing/2010/main">
                <a:solidFill>
                  <a:srgbClr val="FFFFFF"/>
                </a:solidFill>
              </a14:hiddenFill>
            </a:ext>
          </a:extLst>
        </p:spPr>
      </p:pic>
      <p:sp>
        <p:nvSpPr>
          <p:cNvPr id="18" name="17 Rectángulo"/>
          <p:cNvSpPr/>
          <p:nvPr/>
        </p:nvSpPr>
        <p:spPr>
          <a:xfrm>
            <a:off x="4956426" y="793890"/>
            <a:ext cx="3888432" cy="461665"/>
          </a:xfrm>
          <a:prstGeom prst="rect">
            <a:avLst/>
          </a:prstGeom>
        </p:spPr>
        <p:txBody>
          <a:bodyPr wrap="square">
            <a:spAutoFit/>
          </a:bodyPr>
          <a:lstStyle/>
          <a:p>
            <a:pPr algn="r"/>
            <a:r>
              <a:rPr lang="es-ES" sz="2400" b="1" spc="300" dirty="0" smtClean="0">
                <a:solidFill>
                  <a:srgbClr val="C00000"/>
                </a:solidFill>
                <a:latin typeface="Candara" panose="020E0502030303020204" pitchFamily="34" charset="0"/>
              </a:rPr>
              <a:t>Convencidos que…</a:t>
            </a:r>
            <a:endParaRPr lang="es-ES" sz="2400" b="1" spc="300" dirty="0">
              <a:solidFill>
                <a:srgbClr val="C00000"/>
              </a:solidFill>
              <a:latin typeface="Candara" panose="020E0502030303020204" pitchFamily="34" charset="0"/>
            </a:endParaRPr>
          </a:p>
        </p:txBody>
      </p:sp>
      <p:grpSp>
        <p:nvGrpSpPr>
          <p:cNvPr id="13" name="12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5" name="Picture 4" descr="https://sites.google.com/a/ieshlanz.com/raiabril/_/rsrc/1447615993697/fpempresa/FPempresa.png"/>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74680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4" name="33 Rectángulo"/>
          <p:cNvSpPr/>
          <p:nvPr/>
        </p:nvSpPr>
        <p:spPr>
          <a:xfrm>
            <a:off x="971600" y="1219570"/>
            <a:ext cx="7920880" cy="1323439"/>
          </a:xfrm>
          <a:prstGeom prst="rect">
            <a:avLst/>
          </a:prstGeom>
        </p:spPr>
        <p:txBody>
          <a:bodyPr wrap="square">
            <a:spAutoFit/>
          </a:bodyPr>
          <a:lstStyle/>
          <a:p>
            <a:r>
              <a:rPr lang="es-ES_tradnl" sz="3600" b="1" spc="300" dirty="0" smtClean="0">
                <a:solidFill>
                  <a:srgbClr val="C00000"/>
                </a:solidFill>
                <a:latin typeface="Candara" panose="020E0502030303020204" pitchFamily="34" charset="0"/>
              </a:rPr>
              <a:t>El potencial de la </a:t>
            </a:r>
            <a:r>
              <a:rPr lang="es-ES_tradnl" sz="4800" b="1" spc="300" dirty="0">
                <a:solidFill>
                  <a:srgbClr val="C00000"/>
                </a:solidFill>
                <a:latin typeface="Candara" panose="020E0502030303020204" pitchFamily="34" charset="0"/>
              </a:rPr>
              <a:t>FP </a:t>
            </a:r>
            <a:r>
              <a:rPr lang="es-ES_tradnl" sz="4800" b="1" spc="300" dirty="0" smtClean="0">
                <a:solidFill>
                  <a:srgbClr val="C00000"/>
                </a:solidFill>
                <a:latin typeface="Candara" panose="020E0502030303020204" pitchFamily="34" charset="0"/>
              </a:rPr>
              <a:t>Superior</a:t>
            </a:r>
          </a:p>
          <a:p>
            <a:r>
              <a:rPr lang="es-ES" sz="3200" spc="300" dirty="0" smtClean="0">
                <a:solidFill>
                  <a:schemeClr val="bg2">
                    <a:lumMod val="25000"/>
                  </a:schemeClr>
                </a:solidFill>
                <a:latin typeface="Candara" panose="020E0502030303020204" pitchFamily="34" charset="0"/>
              </a:rPr>
              <a:t>La especialización inteligente</a:t>
            </a:r>
            <a:endParaRPr lang="es-ES_tradnl" sz="2800" spc="300" dirty="0">
              <a:solidFill>
                <a:srgbClr val="996600"/>
              </a:solidFill>
              <a:latin typeface="Candara" panose="020E0502030303020204" pitchFamily="34" charset="0"/>
            </a:endParaRPr>
          </a:p>
        </p:txBody>
      </p:sp>
      <p:pic>
        <p:nvPicPr>
          <p:cNvPr id="35" name="Picture 4" descr="https://extranet.cedefop.europa.eu/img_cedefop-logo-n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138" y="2513743"/>
            <a:ext cx="2764008" cy="7897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28166" y="2655388"/>
            <a:ext cx="465723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36 Rectángulo"/>
          <p:cNvSpPr/>
          <p:nvPr/>
        </p:nvSpPr>
        <p:spPr>
          <a:xfrm>
            <a:off x="5782283" y="3303460"/>
            <a:ext cx="3110197" cy="1200329"/>
          </a:xfrm>
          <a:prstGeom prst="rect">
            <a:avLst/>
          </a:prstGeom>
        </p:spPr>
        <p:txBody>
          <a:bodyPr wrap="square">
            <a:spAutoFit/>
          </a:bodyPr>
          <a:lstStyle/>
          <a:p>
            <a:r>
              <a:rPr lang="es-ES" dirty="0">
                <a:latin typeface="Candara" panose="020E0502030303020204" pitchFamily="34" charset="0"/>
              </a:rPr>
              <a:t>En 2020, se necesitarán 16 millones más de personas para cubrir puestos de trabajo altamente cualificados</a:t>
            </a:r>
            <a:endParaRPr lang="es-ES_tradnl" dirty="0">
              <a:latin typeface="Candara" panose="020E0502030303020204" pitchFamily="34" charset="0"/>
            </a:endParaRPr>
          </a:p>
        </p:txBody>
      </p:sp>
      <p:grpSp>
        <p:nvGrpSpPr>
          <p:cNvPr id="38" name="37 Grupo"/>
          <p:cNvGrpSpPr/>
          <p:nvPr/>
        </p:nvGrpSpPr>
        <p:grpSpPr>
          <a:xfrm>
            <a:off x="6286340" y="4671612"/>
            <a:ext cx="2606140" cy="1584176"/>
            <a:chOff x="5796136" y="4005064"/>
            <a:chExt cx="2606140" cy="1584176"/>
          </a:xfrm>
        </p:grpSpPr>
        <p:sp>
          <p:nvSpPr>
            <p:cNvPr id="39" name="38 Llamada de nube"/>
            <p:cNvSpPr/>
            <p:nvPr/>
          </p:nvSpPr>
          <p:spPr>
            <a:xfrm>
              <a:off x="5796136" y="4005064"/>
              <a:ext cx="2606140" cy="1584176"/>
            </a:xfrm>
            <a:prstGeom prst="cloudCallout">
              <a:avLst>
                <a:gd name="adj1" fmla="val -80787"/>
                <a:gd name="adj2" fmla="val -6404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40" name="39 CuadroTexto"/>
            <p:cNvSpPr txBox="1"/>
            <p:nvPr/>
          </p:nvSpPr>
          <p:spPr>
            <a:xfrm>
              <a:off x="6228183" y="4320098"/>
              <a:ext cx="1853559" cy="954107"/>
            </a:xfrm>
            <a:prstGeom prst="rect">
              <a:avLst/>
            </a:prstGeom>
            <a:noFill/>
          </p:spPr>
          <p:txBody>
            <a:bodyPr wrap="square" rtlCol="0">
              <a:spAutoFit/>
            </a:bodyPr>
            <a:lstStyle/>
            <a:p>
              <a:pPr algn="ctr"/>
              <a:r>
                <a:rPr lang="es-ES" sz="2800" dirty="0" smtClean="0">
                  <a:solidFill>
                    <a:schemeClr val="tx1">
                      <a:lumMod val="75000"/>
                      <a:lumOff val="25000"/>
                    </a:schemeClr>
                  </a:solidFill>
                  <a:latin typeface="Candara" panose="020E0502030303020204" pitchFamily="34" charset="0"/>
                </a:rPr>
                <a:t>Nuestro objetivo</a:t>
              </a:r>
              <a:endParaRPr lang="es-ES_tradnl" sz="2800" dirty="0">
                <a:solidFill>
                  <a:schemeClr val="tx1">
                    <a:lumMod val="75000"/>
                    <a:lumOff val="25000"/>
                  </a:schemeClr>
                </a:solidFill>
                <a:latin typeface="Candara" panose="020E0502030303020204" pitchFamily="34" charset="0"/>
              </a:endParaRPr>
            </a:p>
          </p:txBody>
        </p:sp>
      </p:grpSp>
      <p:grpSp>
        <p:nvGrpSpPr>
          <p:cNvPr id="19" name="18 Grupo"/>
          <p:cNvGrpSpPr/>
          <p:nvPr/>
        </p:nvGrpSpPr>
        <p:grpSpPr>
          <a:xfrm>
            <a:off x="1187624" y="325814"/>
            <a:ext cx="2996160" cy="936153"/>
            <a:chOff x="1187624" y="325814"/>
            <a:chExt cx="2996160" cy="936153"/>
          </a:xfrm>
        </p:grpSpPr>
        <p:pic>
          <p:nvPicPr>
            <p:cNvPr id="20" name="Picture 4" descr="https://upload.wikimedia.org/wikipedia/commons/thumb/9/9a/Bandera_de_Andalucia.svg/200px-Bandera_de_Andalucia.svg.png"/>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76036" y="325814"/>
              <a:ext cx="1407748" cy="9361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https://upload.wikimedia.org/wikipedia/commons/thumb/f/f9/Bandera_de_Granada2.svg/200px-Bandera_de_Granada2.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25814"/>
              <a:ext cx="1574542" cy="9361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23" name="22 Rectángulo"/>
          <p:cNvSpPr/>
          <p:nvPr/>
        </p:nvSpPr>
        <p:spPr>
          <a:xfrm>
            <a:off x="4956426" y="793890"/>
            <a:ext cx="3888432" cy="461665"/>
          </a:xfrm>
          <a:prstGeom prst="rect">
            <a:avLst/>
          </a:prstGeom>
        </p:spPr>
        <p:txBody>
          <a:bodyPr wrap="square">
            <a:spAutoFit/>
          </a:bodyPr>
          <a:lstStyle/>
          <a:p>
            <a:pPr algn="r"/>
            <a:r>
              <a:rPr lang="es-ES" sz="2400" b="1" spc="300" dirty="0" smtClean="0">
                <a:solidFill>
                  <a:srgbClr val="C00000"/>
                </a:solidFill>
                <a:latin typeface="Candara" panose="020E0502030303020204" pitchFamily="34" charset="0"/>
              </a:rPr>
              <a:t>Con …</a:t>
            </a:r>
            <a:endParaRPr lang="es-ES" sz="2400" b="1" spc="300" dirty="0">
              <a:solidFill>
                <a:srgbClr val="C00000"/>
              </a:solidFill>
              <a:latin typeface="Candara" panose="020E0502030303020204" pitchFamily="34" charset="0"/>
            </a:endParaRPr>
          </a:p>
        </p:txBody>
      </p:sp>
      <p:grpSp>
        <p:nvGrpSpPr>
          <p:cNvPr id="18" name="17 Grupo"/>
          <p:cNvGrpSpPr/>
          <p:nvPr/>
        </p:nvGrpSpPr>
        <p:grpSpPr>
          <a:xfrm>
            <a:off x="972133" y="6534110"/>
            <a:ext cx="8171867" cy="347912"/>
            <a:chOff x="972133" y="6534110"/>
            <a:chExt cx="8171867" cy="347912"/>
          </a:xfrm>
        </p:grpSpPr>
        <p:sp>
          <p:nvSpPr>
            <p:cNvPr id="22"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4" name="Picture 4" descr="https://sites.google.com/a/ieshlanz.com/raiabril/_/rsrc/1447615993697/fpempresa/FPempresa.png"/>
            <p:cNvPicPr>
              <a:picLocks noChangeAspect="1" noChangeArrowheads="1"/>
            </p:cNvPicPr>
            <p:nvPr/>
          </p:nvPicPr>
          <p:blipFill>
            <a:blip r:embed="rId9">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64765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2413" cy="873125"/>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200" dirty="0" err="1">
                <a:latin typeface="Candara" panose="020E0502030303020204" pitchFamily="34" charset="0"/>
              </a:rPr>
              <a:t>European</a:t>
            </a:r>
            <a:r>
              <a:rPr lang="es-ES_tradnl" sz="2200" dirty="0">
                <a:latin typeface="Candara" panose="020E0502030303020204" pitchFamily="34" charset="0"/>
              </a:rPr>
              <a:t> Alliance </a:t>
            </a:r>
            <a:r>
              <a:rPr lang="es-ES_tradnl" sz="2200" dirty="0" err="1">
                <a:latin typeface="Candara" panose="020E0502030303020204" pitchFamily="34" charset="0"/>
              </a:rPr>
              <a:t>for</a:t>
            </a:r>
            <a:r>
              <a:rPr lang="es-ES_tradnl" sz="2200" dirty="0">
                <a:latin typeface="Candara" panose="020E0502030303020204" pitchFamily="34" charset="0"/>
              </a:rPr>
              <a:t> </a:t>
            </a:r>
            <a:r>
              <a:rPr lang="es-ES_tradnl" sz="2200" dirty="0" err="1">
                <a:latin typeface="Candara" panose="020E0502030303020204" pitchFamily="34" charset="0"/>
              </a:rPr>
              <a:t>Apprenticeships</a:t>
            </a:r>
            <a:endParaRPr lang="es-ES_tradnl" sz="2200" dirty="0">
              <a:latin typeface="Candara" panose="020E0502030303020204" pitchFamily="34" charset="0"/>
            </a:endParaRPr>
          </a:p>
        </p:txBody>
      </p:sp>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575" y="1412776"/>
            <a:ext cx="2608263" cy="365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a:spLocks noGrp="1"/>
          </p:cNvSpPr>
          <p:nvPr>
            <p:ph idx="1"/>
          </p:nvPr>
        </p:nvSpPr>
        <p:spPr>
          <a:xfrm>
            <a:off x="251520" y="1086518"/>
            <a:ext cx="6074055" cy="5399087"/>
          </a:xfrm>
        </p:spPr>
        <p:txBody>
          <a:bodyPr>
            <a:normAutofit fontScale="92500" lnSpcReduction="20000"/>
          </a:bodyPr>
          <a:lstStyle/>
          <a:p>
            <a:pPr marL="0" indent="0">
              <a:buFontTx/>
              <a:buNone/>
              <a:defRPr/>
            </a:pPr>
            <a:r>
              <a:rPr lang="en-GB" altLang="en-US" b="1" u="sng" dirty="0" smtClean="0">
                <a:latin typeface="Candara" panose="020E0502030303020204" pitchFamily="34" charset="0"/>
              </a:rPr>
              <a:t>Aims to:</a:t>
            </a:r>
          </a:p>
          <a:p>
            <a:pPr>
              <a:buClr>
                <a:srgbClr val="0F5494"/>
              </a:buClr>
              <a:buFont typeface="Arial" panose="020B0604020202020204" pitchFamily="34" charset="0"/>
              <a:buChar char="•"/>
              <a:defRPr/>
            </a:pPr>
            <a:r>
              <a:rPr lang="en-GB" altLang="en-US" sz="3000" b="1" i="0" dirty="0" smtClean="0">
                <a:latin typeface="Candara" panose="020E0502030303020204" pitchFamily="34" charset="0"/>
              </a:rPr>
              <a:t>Reform</a:t>
            </a:r>
            <a:r>
              <a:rPr lang="en-GB" altLang="en-US" sz="3000" i="0" dirty="0" smtClean="0">
                <a:latin typeface="Candara" panose="020E0502030303020204" pitchFamily="34" charset="0"/>
              </a:rPr>
              <a:t> of national VET systems (apprenticeship schemes)</a:t>
            </a:r>
          </a:p>
          <a:p>
            <a:pPr>
              <a:buClr>
                <a:srgbClr val="0F5494"/>
              </a:buClr>
              <a:buFont typeface="Arial" panose="020B0604020202020204" pitchFamily="34" charset="0"/>
              <a:buChar char="•"/>
              <a:defRPr/>
            </a:pPr>
            <a:endParaRPr lang="en-GB" altLang="en-US" sz="600" i="0" dirty="0" smtClean="0">
              <a:latin typeface="Candara" panose="020E0502030303020204" pitchFamily="34" charset="0"/>
            </a:endParaRPr>
          </a:p>
          <a:p>
            <a:pPr>
              <a:buClr>
                <a:srgbClr val="0F5494"/>
              </a:buClr>
              <a:buFont typeface="Arial" panose="020B0604020202020204" pitchFamily="34" charset="0"/>
              <a:buChar char="•"/>
              <a:defRPr/>
            </a:pPr>
            <a:r>
              <a:rPr lang="en-GB" altLang="en-US" sz="3000" i="0" dirty="0" smtClean="0">
                <a:latin typeface="Candara" panose="020E0502030303020204" pitchFamily="34" charset="0"/>
              </a:rPr>
              <a:t>Increased </a:t>
            </a:r>
            <a:r>
              <a:rPr lang="en-GB" altLang="en-US" sz="3000" b="1" i="0" dirty="0" smtClean="0">
                <a:latin typeface="Candara" panose="020E0502030303020204" pitchFamily="34" charset="0"/>
              </a:rPr>
              <a:t>number</a:t>
            </a:r>
            <a:r>
              <a:rPr lang="en-GB" altLang="en-US" sz="3000" i="0" dirty="0" smtClean="0">
                <a:latin typeface="Candara" panose="020E0502030303020204" pitchFamily="34" charset="0"/>
              </a:rPr>
              <a:t>, </a:t>
            </a:r>
            <a:r>
              <a:rPr lang="en-GB" altLang="en-US" sz="3000" b="1" i="0" dirty="0" smtClean="0">
                <a:latin typeface="Candara" panose="020E0502030303020204" pitchFamily="34" charset="0"/>
              </a:rPr>
              <a:t>quality</a:t>
            </a:r>
            <a:r>
              <a:rPr lang="en-GB" altLang="en-US" sz="3000" i="0" dirty="0" smtClean="0">
                <a:latin typeface="Candara" panose="020E0502030303020204" pitchFamily="34" charset="0"/>
              </a:rPr>
              <a:t> and </a:t>
            </a:r>
            <a:r>
              <a:rPr lang="en-GB" altLang="en-US" sz="3000" b="1" i="0" dirty="0" smtClean="0">
                <a:latin typeface="Candara" panose="020E0502030303020204" pitchFamily="34" charset="0"/>
              </a:rPr>
              <a:t>attractiveness</a:t>
            </a:r>
            <a:r>
              <a:rPr lang="en-GB" altLang="en-US" sz="3000" i="0" dirty="0" smtClean="0">
                <a:latin typeface="Candara" panose="020E0502030303020204" pitchFamily="34" charset="0"/>
              </a:rPr>
              <a:t> of apprenticeships</a:t>
            </a:r>
          </a:p>
          <a:p>
            <a:pPr>
              <a:buClr>
                <a:srgbClr val="0F5494"/>
              </a:buClr>
              <a:buFont typeface="Arial" panose="020B0604020202020204" pitchFamily="34" charset="0"/>
              <a:buChar char="•"/>
              <a:defRPr/>
            </a:pPr>
            <a:endParaRPr lang="en-GB" altLang="en-US" sz="600" i="0" dirty="0" smtClean="0">
              <a:latin typeface="Candara" panose="020E0502030303020204" pitchFamily="34" charset="0"/>
            </a:endParaRPr>
          </a:p>
          <a:p>
            <a:pPr>
              <a:buClr>
                <a:srgbClr val="0F5494"/>
              </a:buClr>
              <a:buFont typeface="Arial" panose="020B0604020202020204" pitchFamily="34" charset="0"/>
              <a:buChar char="•"/>
              <a:defRPr/>
            </a:pPr>
            <a:r>
              <a:rPr lang="en-GB" altLang="en-US" sz="3000" i="0" dirty="0" smtClean="0">
                <a:latin typeface="Candara" panose="020E0502030303020204" pitchFamily="34" charset="0"/>
              </a:rPr>
              <a:t>Easier </a:t>
            </a:r>
            <a:r>
              <a:rPr lang="en-GB" altLang="en-US" sz="3000" b="1" i="0" dirty="0" smtClean="0">
                <a:latin typeface="Candara" panose="020E0502030303020204" pitchFamily="34" charset="0"/>
              </a:rPr>
              <a:t>transition</a:t>
            </a:r>
            <a:r>
              <a:rPr lang="en-GB" altLang="en-US" sz="3000" i="0" dirty="0" smtClean="0">
                <a:latin typeface="Candara" panose="020E0502030303020204" pitchFamily="34" charset="0"/>
              </a:rPr>
              <a:t> from education to work </a:t>
            </a:r>
          </a:p>
          <a:p>
            <a:pPr>
              <a:buClr>
                <a:srgbClr val="0F5494"/>
              </a:buClr>
              <a:buFont typeface="Arial" panose="020B0604020202020204" pitchFamily="34" charset="0"/>
              <a:buChar char="•"/>
              <a:defRPr/>
            </a:pPr>
            <a:endParaRPr lang="en-GB" altLang="en-US" sz="600" i="0" dirty="0" smtClean="0">
              <a:latin typeface="Candara" panose="020E0502030303020204" pitchFamily="34" charset="0"/>
            </a:endParaRPr>
          </a:p>
          <a:p>
            <a:pPr>
              <a:buClr>
                <a:srgbClr val="0F5494"/>
              </a:buClr>
              <a:buFont typeface="Arial" panose="020B0604020202020204" pitchFamily="34" charset="0"/>
              <a:buChar char="•"/>
              <a:defRPr/>
            </a:pPr>
            <a:r>
              <a:rPr lang="en-GB" altLang="en-US" sz="3000" i="0" dirty="0" smtClean="0">
                <a:latin typeface="Candara" panose="020E0502030303020204" pitchFamily="34" charset="0"/>
              </a:rPr>
              <a:t>Strong </a:t>
            </a:r>
            <a:r>
              <a:rPr lang="en-GB" altLang="en-US" sz="3000" b="1" i="0" dirty="0" smtClean="0">
                <a:latin typeface="Candara" panose="020E0502030303020204" pitchFamily="34" charset="0"/>
              </a:rPr>
              <a:t>partnerships</a:t>
            </a:r>
            <a:r>
              <a:rPr lang="en-GB" altLang="en-US" sz="3000" i="0" dirty="0" smtClean="0">
                <a:latin typeface="Candara" panose="020E0502030303020204" pitchFamily="34" charset="0"/>
              </a:rPr>
              <a:t> at all governance levels </a:t>
            </a:r>
          </a:p>
          <a:p>
            <a:pPr>
              <a:buClr>
                <a:srgbClr val="0F5494"/>
              </a:buClr>
              <a:buFont typeface="Arial" panose="020B0604020202020204" pitchFamily="34" charset="0"/>
              <a:buChar char="•"/>
              <a:defRPr/>
            </a:pPr>
            <a:endParaRPr lang="en-GB" altLang="en-US" sz="600" i="0" dirty="0" smtClean="0">
              <a:latin typeface="Candara" panose="020E0502030303020204" pitchFamily="34" charset="0"/>
            </a:endParaRPr>
          </a:p>
          <a:p>
            <a:pPr>
              <a:buClr>
                <a:srgbClr val="0F5494"/>
              </a:buClr>
              <a:buFont typeface="Arial" panose="020B0604020202020204" pitchFamily="34" charset="0"/>
              <a:buChar char="•"/>
              <a:defRPr/>
            </a:pPr>
            <a:r>
              <a:rPr lang="en-GB" altLang="en-US" sz="3000" i="0" dirty="0" smtClean="0">
                <a:latin typeface="Candara" panose="020E0502030303020204" pitchFamily="34" charset="0"/>
              </a:rPr>
              <a:t>Leverage of public and private </a:t>
            </a:r>
            <a:r>
              <a:rPr lang="en-GB" altLang="en-US" sz="3000" b="1" i="0" dirty="0" smtClean="0">
                <a:latin typeface="Candara" panose="020E0502030303020204" pitchFamily="34" charset="0"/>
              </a:rPr>
              <a:t>funding </a:t>
            </a:r>
          </a:p>
          <a:p>
            <a:pPr>
              <a:buClr>
                <a:srgbClr val="0F5494"/>
              </a:buClr>
              <a:buFont typeface="Arial" panose="020B0604020202020204" pitchFamily="34" charset="0"/>
              <a:buChar char="•"/>
              <a:defRPr/>
            </a:pPr>
            <a:endParaRPr lang="en-GB" altLang="en-US" sz="600" b="1" i="0" dirty="0" smtClean="0">
              <a:latin typeface="Candara" panose="020E0502030303020204" pitchFamily="34" charset="0"/>
            </a:endParaRPr>
          </a:p>
          <a:p>
            <a:pPr>
              <a:buClr>
                <a:srgbClr val="0F5494"/>
              </a:buClr>
              <a:buFont typeface="Arial" panose="020B0604020202020204" pitchFamily="34" charset="0"/>
              <a:buChar char="•"/>
              <a:defRPr/>
            </a:pPr>
            <a:r>
              <a:rPr lang="en-GB" altLang="en-US" sz="3000" i="0" dirty="0" smtClean="0">
                <a:latin typeface="Candara" panose="020E0502030303020204" pitchFamily="34" charset="0"/>
              </a:rPr>
              <a:t>Improved </a:t>
            </a:r>
            <a:r>
              <a:rPr lang="en-GB" altLang="en-US" sz="3000" b="1" i="0" dirty="0" smtClean="0">
                <a:latin typeface="Candara" panose="020E0502030303020204" pitchFamily="34" charset="0"/>
              </a:rPr>
              <a:t>image</a:t>
            </a:r>
            <a:r>
              <a:rPr lang="en-GB" altLang="en-US" sz="3000" i="0" dirty="0" smtClean="0">
                <a:latin typeface="Candara" panose="020E0502030303020204" pitchFamily="34" charset="0"/>
              </a:rPr>
              <a:t> of apprenticeships </a:t>
            </a:r>
          </a:p>
        </p:txBody>
      </p:sp>
      <p:sp>
        <p:nvSpPr>
          <p:cNvPr id="6" name="Rectangle 2"/>
          <p:cNvSpPr txBox="1">
            <a:spLocks noChangeArrowheads="1"/>
          </p:cNvSpPr>
          <p:nvPr/>
        </p:nvSpPr>
        <p:spPr bwMode="auto">
          <a:xfrm>
            <a:off x="4788024" y="-14288"/>
            <a:ext cx="39243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58775" indent="-358775" algn="l" rtl="0" eaLnBrk="0" fontAlgn="base" hangingPunct="0">
              <a:spcBef>
                <a:spcPct val="0"/>
              </a:spcBef>
              <a:spcAft>
                <a:spcPct val="0"/>
              </a:spcAft>
              <a:defRPr sz="3000" b="1">
                <a:solidFill>
                  <a:srgbClr val="0F5494"/>
                </a:solidFill>
                <a:latin typeface="+mj-lt"/>
                <a:ea typeface="+mj-ea"/>
                <a:cs typeface="+mj-cs"/>
              </a:defRPr>
            </a:lvl1pPr>
            <a:lvl2pPr marL="358775" indent="-358775" algn="l" rtl="0" eaLnBrk="0" fontAlgn="base" hangingPunct="0">
              <a:spcBef>
                <a:spcPct val="0"/>
              </a:spcBef>
              <a:spcAft>
                <a:spcPct val="0"/>
              </a:spcAft>
              <a:defRPr sz="3000" b="1">
                <a:solidFill>
                  <a:srgbClr val="0F5494"/>
                </a:solidFill>
                <a:latin typeface="Verdana" pitchFamily="34" charset="0"/>
              </a:defRPr>
            </a:lvl2pPr>
            <a:lvl3pPr marL="358775" indent="-358775" algn="l" rtl="0" eaLnBrk="0" fontAlgn="base" hangingPunct="0">
              <a:spcBef>
                <a:spcPct val="0"/>
              </a:spcBef>
              <a:spcAft>
                <a:spcPct val="0"/>
              </a:spcAft>
              <a:defRPr sz="3000" b="1">
                <a:solidFill>
                  <a:srgbClr val="0F5494"/>
                </a:solidFill>
                <a:latin typeface="Verdana" pitchFamily="34" charset="0"/>
              </a:defRPr>
            </a:lvl3pPr>
            <a:lvl4pPr marL="358775" indent="-358775" algn="l" rtl="0" eaLnBrk="0" fontAlgn="base" hangingPunct="0">
              <a:spcBef>
                <a:spcPct val="0"/>
              </a:spcBef>
              <a:spcAft>
                <a:spcPct val="0"/>
              </a:spcAft>
              <a:defRPr sz="3000" b="1">
                <a:solidFill>
                  <a:srgbClr val="0F5494"/>
                </a:solidFill>
                <a:latin typeface="Verdana" pitchFamily="34" charset="0"/>
              </a:defRPr>
            </a:lvl4pPr>
            <a:lvl5pPr marL="358775" indent="-358775" algn="l" rtl="0" eaLnBrk="0" fontAlgn="base" hangingPunct="0">
              <a:spcBef>
                <a:spcPct val="0"/>
              </a:spcBef>
              <a:spcAft>
                <a:spcPct val="0"/>
              </a:spcAft>
              <a:defRPr sz="3000" b="1">
                <a:solidFill>
                  <a:srgbClr val="0F5494"/>
                </a:solidFill>
                <a:latin typeface="Verdana" pitchFamily="34" charset="0"/>
              </a:defRPr>
            </a:lvl5pPr>
            <a:lvl6pPr marL="815975" algn="l" rtl="0" fontAlgn="base">
              <a:spcBef>
                <a:spcPct val="0"/>
              </a:spcBef>
              <a:spcAft>
                <a:spcPct val="0"/>
              </a:spcAft>
              <a:defRPr sz="3000" b="1">
                <a:solidFill>
                  <a:srgbClr val="0F5494"/>
                </a:solidFill>
                <a:latin typeface="Verdana" pitchFamily="34" charset="0"/>
              </a:defRPr>
            </a:lvl6pPr>
            <a:lvl7pPr marL="1273175" algn="l" rtl="0" fontAlgn="base">
              <a:spcBef>
                <a:spcPct val="0"/>
              </a:spcBef>
              <a:spcAft>
                <a:spcPct val="0"/>
              </a:spcAft>
              <a:defRPr sz="3000" b="1">
                <a:solidFill>
                  <a:srgbClr val="0F5494"/>
                </a:solidFill>
                <a:latin typeface="Verdana" pitchFamily="34" charset="0"/>
              </a:defRPr>
            </a:lvl7pPr>
            <a:lvl8pPr marL="1730375" algn="l" rtl="0" fontAlgn="base">
              <a:spcBef>
                <a:spcPct val="0"/>
              </a:spcBef>
              <a:spcAft>
                <a:spcPct val="0"/>
              </a:spcAft>
              <a:defRPr sz="3000" b="1">
                <a:solidFill>
                  <a:srgbClr val="0F5494"/>
                </a:solidFill>
                <a:latin typeface="Verdana" pitchFamily="34" charset="0"/>
              </a:defRPr>
            </a:lvl8pPr>
            <a:lvl9pPr marL="2187575" algn="l" rtl="0" fontAlgn="base">
              <a:spcBef>
                <a:spcPct val="0"/>
              </a:spcBef>
              <a:spcAft>
                <a:spcPct val="0"/>
              </a:spcAft>
              <a:defRPr sz="3000" b="1">
                <a:solidFill>
                  <a:srgbClr val="0F5494"/>
                </a:solidFill>
                <a:latin typeface="Verdana" pitchFamily="34" charset="0"/>
              </a:defRPr>
            </a:lvl9pPr>
          </a:lstStyle>
          <a:p>
            <a:pPr marL="0" indent="0">
              <a:defRPr/>
            </a:pPr>
            <a:r>
              <a:rPr lang="en-GB" sz="2400" kern="0" dirty="0" smtClean="0">
                <a:solidFill>
                  <a:srgbClr val="FFFF00"/>
                </a:solidFill>
                <a:latin typeface="+mn-lt"/>
              </a:rPr>
              <a:t>Aims of the </a:t>
            </a:r>
            <a:r>
              <a:rPr lang="en-GB" sz="2400" kern="0" dirty="0" err="1" smtClean="0">
                <a:solidFill>
                  <a:srgbClr val="FFFF00"/>
                </a:solidFill>
                <a:latin typeface="+mn-lt"/>
              </a:rPr>
              <a:t>EAfA</a:t>
            </a:r>
            <a:endParaRPr lang="en-GB" sz="2400" kern="0" dirty="0">
              <a:solidFill>
                <a:srgbClr val="FFFF00"/>
              </a:solidFill>
              <a:latin typeface="+mn-lt"/>
            </a:endParaRPr>
          </a:p>
        </p:txBody>
      </p:sp>
      <p:pic>
        <p:nvPicPr>
          <p:cNvPr id="8" name="Picture 2" descr="http://ec.europa.eu/wel/template-2012/images/logo/logo_e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152" y="135698"/>
            <a:ext cx="1638300" cy="11334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6"/>
          <p:cNvSpPr txBox="1">
            <a:spLocks noChangeArrowheads="1"/>
          </p:cNvSpPr>
          <p:nvPr/>
        </p:nvSpPr>
        <p:spPr bwMode="auto">
          <a:xfrm>
            <a:off x="5307320" y="5094188"/>
            <a:ext cx="3822567" cy="16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7600" b="1">
                <a:solidFill>
                  <a:srgbClr val="FFD624"/>
                </a:solidFill>
                <a:latin typeface="Verdana" pitchFamily="34" charset="0"/>
                <a:cs typeface="Arial" charset="0"/>
              </a:defRPr>
            </a:lvl1pPr>
            <a:lvl2pPr marL="742950" indent="-285750">
              <a:defRPr sz="7600" b="1">
                <a:solidFill>
                  <a:srgbClr val="FFD624"/>
                </a:solidFill>
                <a:latin typeface="Verdana" pitchFamily="34" charset="0"/>
                <a:cs typeface="Arial" charset="0"/>
              </a:defRPr>
            </a:lvl2pPr>
            <a:lvl3pPr marL="1143000" indent="-228600">
              <a:defRPr sz="7600" b="1">
                <a:solidFill>
                  <a:srgbClr val="FFD624"/>
                </a:solidFill>
                <a:latin typeface="Verdana" pitchFamily="34" charset="0"/>
                <a:cs typeface="Arial" charset="0"/>
              </a:defRPr>
            </a:lvl3pPr>
            <a:lvl4pPr marL="1600200" indent="-228600">
              <a:defRPr sz="7600" b="1">
                <a:solidFill>
                  <a:srgbClr val="FFD624"/>
                </a:solidFill>
                <a:latin typeface="Verdana" pitchFamily="34" charset="0"/>
                <a:cs typeface="Arial" charset="0"/>
              </a:defRPr>
            </a:lvl4pPr>
            <a:lvl5pPr marL="2057400" indent="-228600">
              <a:defRPr sz="7600" b="1">
                <a:solidFill>
                  <a:srgbClr val="FFD624"/>
                </a:solidFill>
                <a:latin typeface="Verdana" pitchFamily="34" charset="0"/>
                <a:cs typeface="Arial" charset="0"/>
              </a:defRPr>
            </a:lvl5pPr>
            <a:lvl6pPr marL="2514600" indent="-228600" eaLnBrk="0" fontAlgn="base" hangingPunct="0">
              <a:spcBef>
                <a:spcPct val="0"/>
              </a:spcBef>
              <a:spcAft>
                <a:spcPct val="0"/>
              </a:spcAft>
              <a:defRPr sz="7600" b="1">
                <a:solidFill>
                  <a:srgbClr val="FFD624"/>
                </a:solidFill>
                <a:latin typeface="Verdana" pitchFamily="34" charset="0"/>
                <a:cs typeface="Arial" charset="0"/>
              </a:defRPr>
            </a:lvl6pPr>
            <a:lvl7pPr marL="2971800" indent="-228600" eaLnBrk="0" fontAlgn="base" hangingPunct="0">
              <a:spcBef>
                <a:spcPct val="0"/>
              </a:spcBef>
              <a:spcAft>
                <a:spcPct val="0"/>
              </a:spcAft>
              <a:defRPr sz="7600" b="1">
                <a:solidFill>
                  <a:srgbClr val="FFD624"/>
                </a:solidFill>
                <a:latin typeface="Verdana" pitchFamily="34" charset="0"/>
                <a:cs typeface="Arial" charset="0"/>
              </a:defRPr>
            </a:lvl7pPr>
            <a:lvl8pPr marL="3429000" indent="-228600" eaLnBrk="0" fontAlgn="base" hangingPunct="0">
              <a:spcBef>
                <a:spcPct val="0"/>
              </a:spcBef>
              <a:spcAft>
                <a:spcPct val="0"/>
              </a:spcAft>
              <a:defRPr sz="7600" b="1">
                <a:solidFill>
                  <a:srgbClr val="FFD624"/>
                </a:solidFill>
                <a:latin typeface="Verdana" pitchFamily="34" charset="0"/>
                <a:cs typeface="Arial" charset="0"/>
              </a:defRPr>
            </a:lvl8pPr>
            <a:lvl9pPr marL="3886200" indent="-228600" eaLnBrk="0" fontAlgn="base" hangingPunct="0">
              <a:spcBef>
                <a:spcPct val="0"/>
              </a:spcBef>
              <a:spcAft>
                <a:spcPct val="0"/>
              </a:spcAft>
              <a:defRPr sz="7600" b="1">
                <a:solidFill>
                  <a:srgbClr val="FFD624"/>
                </a:solidFill>
                <a:latin typeface="Verdana" pitchFamily="34" charset="0"/>
                <a:cs typeface="Arial" charset="0"/>
              </a:defRPr>
            </a:lvl9pPr>
          </a:lstStyle>
          <a:p>
            <a:pPr algn="r" eaLnBrk="1" hangingPunct="1">
              <a:lnSpc>
                <a:spcPct val="90000"/>
              </a:lnSpc>
              <a:spcBef>
                <a:spcPct val="20000"/>
              </a:spcBef>
              <a:buClr>
                <a:schemeClr val="bg1"/>
              </a:buClr>
            </a:pPr>
            <a:r>
              <a:rPr lang="en-US" altLang="en-US" sz="1400" i="1" dirty="0">
                <a:solidFill>
                  <a:schemeClr val="tx1"/>
                </a:solidFill>
                <a:latin typeface="Agency FB" pitchFamily="34" charset="0"/>
              </a:rPr>
              <a:t>Joao SANTOS, Deputy Head of Unit</a:t>
            </a:r>
          </a:p>
          <a:p>
            <a:pPr algn="r" eaLnBrk="1" hangingPunct="1">
              <a:lnSpc>
                <a:spcPct val="90000"/>
              </a:lnSpc>
              <a:spcBef>
                <a:spcPct val="20000"/>
              </a:spcBef>
              <a:buClr>
                <a:schemeClr val="bg1"/>
              </a:buClr>
            </a:pPr>
            <a:r>
              <a:rPr lang="en-GB" altLang="en-US" sz="1400" i="1" dirty="0">
                <a:solidFill>
                  <a:schemeClr val="tx1"/>
                </a:solidFill>
                <a:latin typeface="Agency FB" pitchFamily="34" charset="0"/>
              </a:rPr>
              <a:t>Directorate General for Education and Culture</a:t>
            </a:r>
          </a:p>
          <a:p>
            <a:pPr algn="r" eaLnBrk="1" hangingPunct="1">
              <a:lnSpc>
                <a:spcPct val="90000"/>
              </a:lnSpc>
              <a:spcBef>
                <a:spcPct val="20000"/>
              </a:spcBef>
              <a:buClr>
                <a:schemeClr val="bg1"/>
              </a:buClr>
            </a:pPr>
            <a:r>
              <a:rPr lang="en-GB" altLang="en-US" sz="1400" i="1" dirty="0">
                <a:solidFill>
                  <a:schemeClr val="tx1"/>
                </a:solidFill>
                <a:latin typeface="Agency FB" pitchFamily="34" charset="0"/>
              </a:rPr>
              <a:t>Unit B2, Vocational training and adult education; Erasmus</a:t>
            </a:r>
            <a:r>
              <a:rPr lang="en-GB" altLang="en-US" sz="1400" i="1" dirty="0" smtClean="0">
                <a:solidFill>
                  <a:schemeClr val="tx1"/>
                </a:solidFill>
                <a:latin typeface="Agency FB" pitchFamily="34" charset="0"/>
              </a:rPr>
              <a:t>+</a:t>
            </a:r>
            <a:endParaRPr lang="en-GB" altLang="en-US" sz="1400" i="1" dirty="0">
              <a:solidFill>
                <a:schemeClr val="tx1"/>
              </a:solidFill>
              <a:latin typeface="Agency FB" pitchFamily="34" charset="0"/>
            </a:endParaRPr>
          </a:p>
        </p:txBody>
      </p:sp>
      <p:sp>
        <p:nvSpPr>
          <p:cNvPr id="3" name="2 Rectángulo"/>
          <p:cNvSpPr/>
          <p:nvPr/>
        </p:nvSpPr>
        <p:spPr>
          <a:xfrm>
            <a:off x="0" y="6384434"/>
            <a:ext cx="9002452" cy="338554"/>
          </a:xfrm>
          <a:prstGeom prst="rect">
            <a:avLst/>
          </a:prstGeom>
        </p:spPr>
        <p:txBody>
          <a:bodyPr wrap="square">
            <a:spAutoFit/>
          </a:bodyPr>
          <a:lstStyle/>
          <a:p>
            <a:pPr algn="r"/>
            <a:r>
              <a:rPr lang="es-ES_tradnl" sz="1600" dirty="0">
                <a:latin typeface="Agency FB" panose="020B0503020202020204" pitchFamily="34" charset="0"/>
                <a:hlinkClick r:id="rId5"/>
              </a:rPr>
              <a:t>http://ec.europa.eu/education/policy/vocational-policy/alliance_en.htm</a:t>
            </a:r>
            <a:endParaRPr lang="es-ES_tradnl" sz="1600" dirty="0">
              <a:latin typeface="Agency FB" panose="020B0503020202020204" pitchFamily="34" charset="0"/>
            </a:endParaRPr>
          </a:p>
        </p:txBody>
      </p:sp>
    </p:spTree>
    <p:extLst>
      <p:ext uri="{BB962C8B-B14F-4D97-AF65-F5344CB8AC3E}">
        <p14:creationId xmlns:p14="http://schemas.microsoft.com/office/powerpoint/2010/main" val="12353252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6" name="5 Rectángulo"/>
          <p:cNvSpPr/>
          <p:nvPr/>
        </p:nvSpPr>
        <p:spPr>
          <a:xfrm>
            <a:off x="863588" y="1556792"/>
            <a:ext cx="8388424" cy="507831"/>
          </a:xfrm>
          <a:prstGeom prst="rect">
            <a:avLst/>
          </a:prstGeom>
        </p:spPr>
        <p:txBody>
          <a:bodyPr wrap="square">
            <a:spAutoFit/>
          </a:bodyPr>
          <a:lstStyle/>
          <a:p>
            <a:pPr algn="ctr"/>
            <a:r>
              <a:rPr lang="es-ES" sz="2700" dirty="0" smtClean="0">
                <a:solidFill>
                  <a:srgbClr val="FF0000"/>
                </a:solidFill>
                <a:latin typeface="Candara" panose="020E0502030303020204" pitchFamily="34" charset="0"/>
              </a:rPr>
              <a:t>Incrementando la participación formativa de la empresa</a:t>
            </a:r>
            <a:endParaRPr lang="es-ES_tradnl" sz="2700" dirty="0">
              <a:solidFill>
                <a:srgbClr val="FF0000"/>
              </a:solidFill>
              <a:latin typeface="Candara" panose="020E0502030303020204" pitchFamily="34" charset="0"/>
            </a:endParaRPr>
          </a:p>
        </p:txBody>
      </p:sp>
      <p:graphicFrame>
        <p:nvGraphicFramePr>
          <p:cNvPr id="23" name="22 Gráfico"/>
          <p:cNvGraphicFramePr/>
          <p:nvPr>
            <p:extLst>
              <p:ext uri="{D42A27DB-BD31-4B8C-83A1-F6EECF244321}">
                <p14:modId xmlns:p14="http://schemas.microsoft.com/office/powerpoint/2010/main" val="3742507544"/>
              </p:ext>
            </p:extLst>
          </p:nvPr>
        </p:nvGraphicFramePr>
        <p:xfrm>
          <a:off x="971600" y="2060848"/>
          <a:ext cx="3685166" cy="2337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23 Gráfico"/>
          <p:cNvGraphicFramePr/>
          <p:nvPr>
            <p:extLst>
              <p:ext uri="{D42A27DB-BD31-4B8C-83A1-F6EECF244321}">
                <p14:modId xmlns:p14="http://schemas.microsoft.com/office/powerpoint/2010/main" val="2579107902"/>
              </p:ext>
            </p:extLst>
          </p:nvPr>
        </p:nvGraphicFramePr>
        <p:xfrm>
          <a:off x="971600" y="4230160"/>
          <a:ext cx="3647856" cy="23232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16 Gráfico"/>
          <p:cNvGraphicFramePr/>
          <p:nvPr>
            <p:extLst>
              <p:ext uri="{D42A27DB-BD31-4B8C-83A1-F6EECF244321}">
                <p14:modId xmlns:p14="http://schemas.microsoft.com/office/powerpoint/2010/main" val="2650944633"/>
              </p:ext>
            </p:extLst>
          </p:nvPr>
        </p:nvGraphicFramePr>
        <p:xfrm>
          <a:off x="4329111" y="2492896"/>
          <a:ext cx="4814889" cy="3312368"/>
        </p:xfrm>
        <a:graphic>
          <a:graphicData uri="http://schemas.openxmlformats.org/drawingml/2006/chart">
            <c:chart xmlns:c="http://schemas.openxmlformats.org/drawingml/2006/chart" xmlns:r="http://schemas.openxmlformats.org/officeDocument/2006/relationships" r:id="rId5"/>
          </a:graphicData>
        </a:graphic>
      </p:graphicFrame>
      <p:grpSp>
        <p:nvGrpSpPr>
          <p:cNvPr id="18" name="17 Grupo"/>
          <p:cNvGrpSpPr/>
          <p:nvPr/>
        </p:nvGrpSpPr>
        <p:grpSpPr>
          <a:xfrm>
            <a:off x="1187624" y="325814"/>
            <a:ext cx="2996160" cy="936153"/>
            <a:chOff x="1187624" y="325814"/>
            <a:chExt cx="2996160" cy="936153"/>
          </a:xfrm>
        </p:grpSpPr>
        <p:pic>
          <p:nvPicPr>
            <p:cNvPr id="19" name="Picture 4" descr="https://upload.wikimedia.org/wikipedia/commons/thumb/9/9a/Bandera_de_Andalucia.svg/200px-Bandera_de_Andalucia.svg.png"/>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76036" y="325814"/>
              <a:ext cx="1407748" cy="9361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4" descr="https://upload.wikimedia.org/wikipedia/commons/thumb/f/f9/Bandera_de_Granada2.svg/200px-Bandera_de_Granada2.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25814"/>
              <a:ext cx="1574542" cy="9361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27" name="26 Rectángulo"/>
          <p:cNvSpPr/>
          <p:nvPr/>
        </p:nvSpPr>
        <p:spPr>
          <a:xfrm>
            <a:off x="4956426" y="793890"/>
            <a:ext cx="3888432" cy="461665"/>
          </a:xfrm>
          <a:prstGeom prst="rect">
            <a:avLst/>
          </a:prstGeom>
        </p:spPr>
        <p:txBody>
          <a:bodyPr wrap="square">
            <a:spAutoFit/>
          </a:bodyPr>
          <a:lstStyle/>
          <a:p>
            <a:pPr algn="r"/>
            <a:r>
              <a:rPr lang="es-ES" sz="2400" b="1" spc="300" dirty="0" smtClean="0">
                <a:solidFill>
                  <a:srgbClr val="C00000"/>
                </a:solidFill>
                <a:latin typeface="Candara" panose="020E0502030303020204" pitchFamily="34" charset="0"/>
              </a:rPr>
              <a:t>Partiendo de las FCT</a:t>
            </a:r>
            <a:endParaRPr lang="es-ES" sz="2400" b="1" spc="300" dirty="0">
              <a:solidFill>
                <a:srgbClr val="C00000"/>
              </a:solidFill>
              <a:latin typeface="Candara" panose="020E0502030303020204" pitchFamily="34" charset="0"/>
            </a:endParaRPr>
          </a:p>
        </p:txBody>
      </p:sp>
      <p:grpSp>
        <p:nvGrpSpPr>
          <p:cNvPr id="15" name="14 Grupo"/>
          <p:cNvGrpSpPr/>
          <p:nvPr/>
        </p:nvGrpSpPr>
        <p:grpSpPr>
          <a:xfrm>
            <a:off x="972133" y="6534110"/>
            <a:ext cx="8171867" cy="347912"/>
            <a:chOff x="972133" y="6534110"/>
            <a:chExt cx="8171867" cy="347912"/>
          </a:xfrm>
        </p:grpSpPr>
        <p:sp>
          <p:nvSpPr>
            <p:cNvPr id="16"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1" name="Picture 4" descr="https://sites.google.com/a/ieshlanz.com/raiabril/_/rsrc/1447615993697/fpempresa/FPempresa.png"/>
            <p:cNvPicPr>
              <a:picLocks noChangeAspect="1" noChangeArrowheads="1"/>
            </p:cNvPicPr>
            <p:nvPr/>
          </p:nvPicPr>
          <p:blipFill>
            <a:blip r:embed="rId9">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87400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3000" tmFilter="0, 0; .2, .5; .8, .5; 1, 0"/>
                                        <p:tgtEl>
                                          <p:spTgt spid="17"/>
                                        </p:tgtEl>
                                      </p:cBhvr>
                                    </p:animEffect>
                                    <p:animScale>
                                      <p:cBhvr>
                                        <p:cTn id="7" dur="150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Elipse"/>
          <p:cNvSpPr/>
          <p:nvPr/>
        </p:nvSpPr>
        <p:spPr>
          <a:xfrm>
            <a:off x="1109524" y="980728"/>
            <a:ext cx="7632848" cy="5437869"/>
          </a:xfrm>
          <a:prstGeom prst="ellipse">
            <a:avLst/>
          </a:prstGeom>
          <a:noFill/>
          <a:ln w="127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Generando Ecosistema FP Dual Superior</a:t>
            </a:r>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035" name="Picture 11" descr="C:\Documents and Settings\Administrador\Mis documentos\Google Drive\Instituto\Fotos\17012014\DSC_03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5987" y="3189896"/>
            <a:ext cx="1872208" cy="12534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1333079" y="4485211"/>
            <a:ext cx="6892320" cy="707886"/>
          </a:xfrm>
          <a:prstGeom prst="rect">
            <a:avLst/>
          </a:prstGeom>
        </p:spPr>
        <p:txBody>
          <a:bodyPr wrap="square">
            <a:spAutoFit/>
          </a:bodyPr>
          <a:lstStyle/>
          <a:p>
            <a:pPr algn="ctr" fontAlgn="base"/>
            <a:r>
              <a:rPr lang="es-ES" sz="2000" spc="300" dirty="0">
                <a:solidFill>
                  <a:schemeClr val="accent6">
                    <a:lumMod val="75000"/>
                  </a:schemeClr>
                </a:solidFill>
                <a:latin typeface="Candara" panose="020E0502030303020204" pitchFamily="34" charset="0"/>
              </a:rPr>
              <a:t>C</a:t>
            </a:r>
            <a:r>
              <a:rPr lang="es-ES" sz="2000" spc="300" dirty="0" smtClean="0">
                <a:solidFill>
                  <a:schemeClr val="accent6">
                    <a:lumMod val="75000"/>
                  </a:schemeClr>
                </a:solidFill>
                <a:latin typeface="Candara" panose="020E0502030303020204" pitchFamily="34" charset="0"/>
              </a:rPr>
              <a:t>entro formativo, profesorado, empresas, administración</a:t>
            </a:r>
            <a:endParaRPr lang="es-ES" sz="2000" spc="300" dirty="0" smtClean="0">
              <a:latin typeface="Candara" panose="020E0502030303020204" pitchFamily="34" charset="0"/>
            </a:endParaRPr>
          </a:p>
        </p:txBody>
      </p:sp>
      <p:pic>
        <p:nvPicPr>
          <p:cNvPr id="22" name="Picture 2" descr="http://techintranslation.com/wp-content/uploads/2010/11/vocation-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268"/>
          <a:stretch/>
        </p:blipFill>
        <p:spPr bwMode="auto">
          <a:xfrm>
            <a:off x="1499723" y="3249860"/>
            <a:ext cx="1908212" cy="11934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5" name="Picture 4" descr="http://www.audi.com.co/content/dam/ngw/brand/audi_forum_ingolstadt/content_images/afi-p05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0417" y="3244407"/>
            <a:ext cx="1944216" cy="1093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3825" y="1268760"/>
            <a:ext cx="1806505" cy="1354878"/>
          </a:xfrm>
          <a:prstGeom prst="rect">
            <a:avLst/>
          </a:prstGeom>
          <a:ln>
            <a:noFill/>
          </a:ln>
          <a:effectLst>
            <a:softEdge rad="112500"/>
          </a:effectLst>
        </p:spPr>
      </p:pic>
      <p:sp>
        <p:nvSpPr>
          <p:cNvPr id="30" name="29 Rectángulo"/>
          <p:cNvSpPr/>
          <p:nvPr/>
        </p:nvSpPr>
        <p:spPr>
          <a:xfrm>
            <a:off x="3231690" y="2652130"/>
            <a:ext cx="3110775" cy="430887"/>
          </a:xfrm>
          <a:prstGeom prst="rect">
            <a:avLst/>
          </a:prstGeom>
        </p:spPr>
        <p:txBody>
          <a:bodyPr wrap="square">
            <a:spAutoFit/>
          </a:bodyPr>
          <a:lstStyle/>
          <a:p>
            <a:pPr algn="ctr"/>
            <a:r>
              <a:rPr lang="es-ES" sz="2200" spc="300" dirty="0" smtClean="0">
                <a:solidFill>
                  <a:srgbClr val="C00000"/>
                </a:solidFill>
                <a:latin typeface="Candara" panose="020E0502030303020204" pitchFamily="34" charset="0"/>
              </a:rPr>
              <a:t>Alumnos y tutores</a:t>
            </a:r>
            <a:endParaRPr lang="es-ES_tradnl" sz="2200" b="1" spc="300" dirty="0">
              <a:solidFill>
                <a:srgbClr val="C00000"/>
              </a:solidFill>
              <a:latin typeface="Candara" panose="020E0502030303020204" pitchFamily="34" charset="0"/>
            </a:endParaRPr>
          </a:p>
        </p:txBody>
      </p:sp>
      <p:pic>
        <p:nvPicPr>
          <p:cNvPr id="31" name="Picture 8" descr="http://www.lfmaudio.com/wp-content/uploads/2015/08/talent_needed-848x48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247" t="4427" r="23008" b="7779"/>
          <a:stretch/>
        </p:blipFill>
        <p:spPr bwMode="auto">
          <a:xfrm>
            <a:off x="7722637" y="1489695"/>
            <a:ext cx="930474" cy="8603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esultado de imagen de torretriana consejería de educació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1148" y="5162497"/>
            <a:ext cx="1828648" cy="12241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6" name="15 Grupo"/>
          <p:cNvGrpSpPr/>
          <p:nvPr/>
        </p:nvGrpSpPr>
        <p:grpSpPr>
          <a:xfrm>
            <a:off x="972133" y="6534110"/>
            <a:ext cx="8171867" cy="347912"/>
            <a:chOff x="972133" y="6534110"/>
            <a:chExt cx="8171867" cy="347912"/>
          </a:xfrm>
        </p:grpSpPr>
        <p:sp>
          <p:nvSpPr>
            <p:cNvPr id="18"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9" name="Picture 4" descr="https://sites.google.com/a/ieshlanz.com/raiabril/_/rsrc/1447615993697/fpempresa/FPempresa.png"/>
            <p:cNvPicPr>
              <a:picLocks noChangeAspect="1" noChangeArrowheads="1"/>
            </p:cNvPicPr>
            <p:nvPr/>
          </p:nvPicPr>
          <p:blipFill>
            <a:blip r:embed="rId9">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57317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2" name="Picture 2" descr="http://www.riverbankchurch.com/Websites/riverbank/images/Logos/Starting%20Point3-01.jpg"/>
          <p:cNvPicPr>
            <a:picLocks noChangeAspect="1" noChangeArrowheads="1"/>
          </p:cNvPicPr>
          <p:nvPr/>
        </p:nvPicPr>
        <p:blipFill>
          <a:blip r:embed="rId3" cstate="print">
            <a:clrChange>
              <a:clrFrom>
                <a:srgbClr val="FDFDFD"/>
              </a:clrFrom>
              <a:clrTo>
                <a:srgbClr val="FDFDFD">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898" y="2121003"/>
            <a:ext cx="2654795" cy="1199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mondealaveclunivers.com/kcfinder/upload/images/observate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167" y="3601664"/>
            <a:ext cx="2304256" cy="25416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23 Diagrama"/>
          <p:cNvGraphicFramePr/>
          <p:nvPr>
            <p:extLst>
              <p:ext uri="{D42A27DB-BD31-4B8C-83A1-F6EECF244321}">
                <p14:modId xmlns:p14="http://schemas.microsoft.com/office/powerpoint/2010/main" val="3156775588"/>
              </p:ext>
            </p:extLst>
          </p:nvPr>
        </p:nvGraphicFramePr>
        <p:xfrm>
          <a:off x="3707904" y="1196752"/>
          <a:ext cx="5184576" cy="51845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22 CuadroTexto"/>
          <p:cNvSpPr txBox="1"/>
          <p:nvPr/>
        </p:nvSpPr>
        <p:spPr>
          <a:xfrm>
            <a:off x="971599" y="157837"/>
            <a:ext cx="8172401" cy="523220"/>
          </a:xfrm>
          <a:prstGeom prst="rect">
            <a:avLst/>
          </a:prstGeom>
          <a:noFill/>
        </p:spPr>
        <p:txBody>
          <a:bodyPr wrap="square" rtlCol="0">
            <a:spAutoFit/>
          </a:bodyPr>
          <a:lstStyle/>
          <a:p>
            <a:pPr algn="ctr"/>
            <a:r>
              <a:rPr lang="es-ES" sz="2800" b="1" spc="600" dirty="0" smtClean="0">
                <a:solidFill>
                  <a:srgbClr val="008000"/>
                </a:solidFill>
                <a:latin typeface="Candara" panose="020E0502030303020204" pitchFamily="34" charset="0"/>
              </a:rPr>
              <a:t>Mapa Proyecto FP Dual</a:t>
            </a:r>
          </a:p>
        </p:txBody>
      </p:sp>
      <p:pic>
        <p:nvPicPr>
          <p:cNvPr id="16" name="Picture 4" descr="https://upload.wikimedia.org/wikipedia/commons/thumb/9/9a/Bandera_de_Andalucia.svg/200px-Bandera_de_Andalucia.svg.png"/>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403648" y="980728"/>
            <a:ext cx="1407748" cy="9361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1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57014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5" name="14 Rectángulo"/>
          <p:cNvSpPr/>
          <p:nvPr/>
        </p:nvSpPr>
        <p:spPr>
          <a:xfrm>
            <a:off x="972352" y="1052736"/>
            <a:ext cx="7920128" cy="707886"/>
          </a:xfrm>
          <a:prstGeom prst="rect">
            <a:avLst/>
          </a:prstGeom>
          <a:noFill/>
        </p:spPr>
        <p:txBody>
          <a:bodyPr wrap="square" lIns="91440" tIns="45720" rIns="91440" bIns="45720">
            <a:spAutoFit/>
          </a:bodyPr>
          <a:lstStyle/>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Conocimiento de experiencias</a:t>
            </a:r>
            <a:endParaRPr lang="es-ES" sz="4000" b="1" cap="none" spc="300" dirty="0">
              <a:ln w="19050">
                <a:solidFill>
                  <a:schemeClr val="tx2">
                    <a:tint val="1000"/>
                  </a:schemeClr>
                </a:solidFill>
                <a:prstDash val="solid"/>
              </a:ln>
              <a:solidFill>
                <a:srgbClr val="FF0000"/>
              </a:solidFill>
              <a:latin typeface="Candara" panose="020E0502030303020204"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881" y="1894546"/>
            <a:ext cx="1289402" cy="1923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10700" t="12519" r="12500" b="54681"/>
          <a:stretch/>
        </p:blipFill>
        <p:spPr bwMode="auto">
          <a:xfrm>
            <a:off x="1213184" y="5529236"/>
            <a:ext cx="2982628" cy="7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images.slideplayer.com/14/4478265/slides/slide_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52" t="2152" r="26235" b="39036"/>
          <a:stretch/>
        </p:blipFill>
        <p:spPr bwMode="auto">
          <a:xfrm>
            <a:off x="6661806" y="5014256"/>
            <a:ext cx="2047927" cy="1292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7471" y="1894546"/>
            <a:ext cx="3486684" cy="108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descr="Home"/>
          <p:cNvPicPr>
            <a:picLocks noChangeAspect="1" noChangeArrowheads="1"/>
          </p:cNvPicPr>
          <p:nvPr/>
        </p:nvPicPr>
        <p:blipFill rotWithShape="1">
          <a:blip r:embed="rId8">
            <a:extLst>
              <a:ext uri="{28A0092B-C50C-407E-A947-70E740481C1C}">
                <a14:useLocalDpi xmlns:a14="http://schemas.microsoft.com/office/drawing/2010/main" val="0"/>
              </a:ext>
            </a:extLst>
          </a:blip>
          <a:srcRect r="24662"/>
          <a:stretch/>
        </p:blipFill>
        <p:spPr bwMode="auto">
          <a:xfrm>
            <a:off x="4423036" y="5574911"/>
            <a:ext cx="1855153" cy="820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edefop.europa.eu/files/styles/large_thumbnail/public/images/promo-banner-VET_IN_EUROPE-country_reports.png?itok=I-HzcQj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6722" y="4963454"/>
            <a:ext cx="1367776" cy="325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EZIB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3421" y="3767203"/>
            <a:ext cx="1794377" cy="1196251"/>
          </a:xfrm>
          <a:prstGeom prst="rect">
            <a:avLst/>
          </a:prstGeom>
          <a:noFill/>
          <a:extLst>
            <a:ext uri="{909E8E84-426E-40DD-AFC4-6F175D3DCCD1}">
              <a14:hiddenFill xmlns:a14="http://schemas.microsoft.com/office/drawing/2010/main">
                <a:solidFill>
                  <a:srgbClr val="FFFFFF"/>
                </a:solidFill>
              </a14:hiddenFill>
            </a:ext>
          </a:extLst>
        </p:spPr>
      </p:pic>
      <p:sp>
        <p:nvSpPr>
          <p:cNvPr id="20" name="19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sp>
        <p:nvSpPr>
          <p:cNvPr id="21" name="20 CuadroTexto"/>
          <p:cNvSpPr txBox="1"/>
          <p:nvPr/>
        </p:nvSpPr>
        <p:spPr>
          <a:xfrm>
            <a:off x="971599" y="165484"/>
            <a:ext cx="8172401"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en Régimen de Alternancia</a:t>
            </a:r>
          </a:p>
        </p:txBody>
      </p:sp>
      <p:pic>
        <p:nvPicPr>
          <p:cNvPr id="22" name="Picture 2"/>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11771" t="13815" r="13021" b="3833"/>
          <a:stretch/>
        </p:blipFill>
        <p:spPr bwMode="auto">
          <a:xfrm>
            <a:off x="3203355" y="3140968"/>
            <a:ext cx="2737289" cy="1873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rotWithShape="1">
          <a:blip r:embed="rId13">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l="1202" t="17481" r="69399" b="64280"/>
          <a:stretch/>
        </p:blipFill>
        <p:spPr bwMode="auto">
          <a:xfrm>
            <a:off x="6793592" y="1925569"/>
            <a:ext cx="2242904" cy="869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5" descr="http://www.bankia.com/recursos/img/corporativo/20150303/noticias-2015/fp-dual-mini-690x300.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40224" y="2782709"/>
            <a:ext cx="2264336" cy="9844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descr="http://www.badennova.es/badennova-en/images/sampledata/as002037/logoandaltec.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25780" y="3636634"/>
            <a:ext cx="2178780" cy="127920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25 Grupo"/>
          <p:cNvGrpSpPr/>
          <p:nvPr/>
        </p:nvGrpSpPr>
        <p:grpSpPr>
          <a:xfrm>
            <a:off x="972133" y="6534110"/>
            <a:ext cx="8171867" cy="347912"/>
            <a:chOff x="972133" y="6534110"/>
            <a:chExt cx="8171867" cy="347912"/>
          </a:xfrm>
        </p:grpSpPr>
        <p:sp>
          <p:nvSpPr>
            <p:cNvPr id="27"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8" name="Picture 4" descr="https://sites.google.com/a/ieshlanz.com/raiabril/_/rsrc/1447615993697/fpempresa/FPempresa.png"/>
            <p:cNvPicPr>
              <a:picLocks noChangeAspect="1" noChangeArrowheads="1"/>
            </p:cNvPicPr>
            <p:nvPr/>
          </p:nvPicPr>
          <p:blipFill>
            <a:blip r:embed="rId1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58286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6" name="AutoShape 2" descr="Resultado de imagen de éxi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235" t="13014" r="22254" b="29183"/>
          <a:stretch/>
        </p:blipFill>
        <p:spPr bwMode="auto">
          <a:xfrm>
            <a:off x="1227551" y="2204864"/>
            <a:ext cx="7404738" cy="34963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17 Rectángulo"/>
          <p:cNvSpPr/>
          <p:nvPr/>
        </p:nvSpPr>
        <p:spPr>
          <a:xfrm>
            <a:off x="1156475" y="805235"/>
            <a:ext cx="7987525" cy="68326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Foro FP dual Consejería de Educación </a:t>
            </a:r>
            <a:endParaRPr lang="es-ES_tradnl" sz="3200" spc="300" dirty="0">
              <a:solidFill>
                <a:srgbClr val="C00000"/>
              </a:solidFill>
              <a:latin typeface="Candara" panose="020E0502030303020204" pitchFamily="34" charset="0"/>
            </a:endParaRPr>
          </a:p>
        </p:txBody>
      </p:sp>
    </p:spTree>
    <p:extLst>
      <p:ext uri="{BB962C8B-B14F-4D97-AF65-F5344CB8AC3E}">
        <p14:creationId xmlns:p14="http://schemas.microsoft.com/office/powerpoint/2010/main" val="40511119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aphicFrame>
        <p:nvGraphicFramePr>
          <p:cNvPr id="16" name="15 Diagrama"/>
          <p:cNvGraphicFramePr/>
          <p:nvPr>
            <p:extLst>
              <p:ext uri="{D42A27DB-BD31-4B8C-83A1-F6EECF244321}">
                <p14:modId xmlns:p14="http://schemas.microsoft.com/office/powerpoint/2010/main" val="3778134546"/>
              </p:ext>
            </p:extLst>
          </p:nvPr>
        </p:nvGraphicFramePr>
        <p:xfrm>
          <a:off x="971600" y="1844824"/>
          <a:ext cx="817240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17 Rectángulo"/>
          <p:cNvSpPr/>
          <p:nvPr/>
        </p:nvSpPr>
        <p:spPr>
          <a:xfrm>
            <a:off x="4572000" y="1210712"/>
            <a:ext cx="4272858" cy="400110"/>
          </a:xfrm>
          <a:prstGeom prst="rect">
            <a:avLst/>
          </a:prstGeom>
        </p:spPr>
        <p:txBody>
          <a:bodyPr wrap="square">
            <a:spAutoFit/>
          </a:bodyPr>
          <a:lstStyle/>
          <a:p>
            <a:pPr algn="ctr"/>
            <a:r>
              <a:rPr lang="es-ES" sz="2000" b="1" spc="300" dirty="0" smtClean="0">
                <a:solidFill>
                  <a:srgbClr val="C00000"/>
                </a:solidFill>
                <a:latin typeface="Candara" panose="020E0502030303020204" pitchFamily="34" charset="0"/>
              </a:rPr>
              <a:t>Organigrama y funciones</a:t>
            </a:r>
            <a:endParaRPr lang="es-ES" sz="2000" b="1" spc="300" dirty="0">
              <a:solidFill>
                <a:srgbClr val="C00000"/>
              </a:solidFill>
              <a:latin typeface="Candara" panose="020E0502030303020204" pitchFamily="34" charset="0"/>
            </a:endParaRPr>
          </a:p>
        </p:txBody>
      </p:sp>
      <p:grpSp>
        <p:nvGrpSpPr>
          <p:cNvPr id="20" name="19 Grupo"/>
          <p:cNvGrpSpPr/>
          <p:nvPr/>
        </p:nvGrpSpPr>
        <p:grpSpPr>
          <a:xfrm>
            <a:off x="1187624" y="325814"/>
            <a:ext cx="2996160" cy="936153"/>
            <a:chOff x="1187624" y="325814"/>
            <a:chExt cx="2996160" cy="936153"/>
          </a:xfrm>
        </p:grpSpPr>
        <p:pic>
          <p:nvPicPr>
            <p:cNvPr id="21" name="Picture 4" descr="https://upload.wikimedia.org/wikipedia/commons/thumb/9/9a/Bandera_de_Andalucia.svg/200px-Bandera_de_Andalucia.svg.png"/>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776036" y="325814"/>
              <a:ext cx="1407748" cy="9361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4" descr="https://upload.wikimedia.org/wikipedia/commons/thumb/f/f9/Bandera_de_Granada2.svg/200px-Bandera_de_Granada2.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624" y="325814"/>
              <a:ext cx="1574542" cy="9361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11">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2">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59340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dirty="0"/>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grpSp>
        <p:nvGrpSpPr>
          <p:cNvPr id="16" name="15 Grupo"/>
          <p:cNvGrpSpPr/>
          <p:nvPr/>
        </p:nvGrpSpPr>
        <p:grpSpPr>
          <a:xfrm>
            <a:off x="972133" y="6534110"/>
            <a:ext cx="8171867" cy="347912"/>
            <a:chOff x="972133" y="6534110"/>
            <a:chExt cx="8171867" cy="347912"/>
          </a:xfrm>
        </p:grpSpPr>
        <p:sp>
          <p:nvSpPr>
            <p:cNvPr id="18"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0"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1" name="40 Grupo"/>
          <p:cNvGrpSpPr/>
          <p:nvPr/>
        </p:nvGrpSpPr>
        <p:grpSpPr>
          <a:xfrm>
            <a:off x="1069923" y="89849"/>
            <a:ext cx="8074077" cy="6411886"/>
            <a:chOff x="1069923" y="89849"/>
            <a:chExt cx="8074077" cy="6411886"/>
          </a:xfrm>
        </p:grpSpPr>
        <p:pic>
          <p:nvPicPr>
            <p:cNvPr id="25" name="Imagen 3" descr="Logotipo con texto.jpg"/>
            <p:cNvPicPr>
              <a:picLocks noChangeAspect="1"/>
            </p:cNvPicPr>
            <p:nvPr/>
          </p:nvPicPr>
          <p:blipFill>
            <a:blip r:embed="rId5"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069923" y="2449376"/>
              <a:ext cx="3388538" cy="1119842"/>
            </a:xfrm>
            <a:prstGeom prst="rect">
              <a:avLst/>
            </a:prstGeom>
          </p:spPr>
        </p:pic>
        <p:pic>
          <p:nvPicPr>
            <p:cNvPr id="2" name="1 Imagen"/>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092102" y="89849"/>
              <a:ext cx="2183754" cy="1888948"/>
            </a:xfrm>
            <a:prstGeom prst="rect">
              <a:avLst/>
            </a:prstGeom>
          </p:spPr>
        </p:pic>
        <p:pic>
          <p:nvPicPr>
            <p:cNvPr id="35" name="34 Imagen"/>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tretch>
              <a:fillRect/>
            </a:stretch>
          </p:blipFill>
          <p:spPr>
            <a:xfrm>
              <a:off x="7239893" y="2343047"/>
              <a:ext cx="1542686" cy="1542686"/>
            </a:xfrm>
            <a:prstGeom prst="rect">
              <a:avLst/>
            </a:prstGeom>
          </p:spPr>
        </p:pic>
        <p:grpSp>
          <p:nvGrpSpPr>
            <p:cNvPr id="36" name="35 Grupo"/>
            <p:cNvGrpSpPr/>
            <p:nvPr/>
          </p:nvGrpSpPr>
          <p:grpSpPr>
            <a:xfrm>
              <a:off x="6338425" y="245306"/>
              <a:ext cx="2805575" cy="1844322"/>
              <a:chOff x="2820431" y="1864883"/>
              <a:chExt cx="2549916" cy="1562477"/>
            </a:xfrm>
          </p:grpSpPr>
          <p:pic>
            <p:nvPicPr>
              <p:cNvPr id="1034" name="Picture 10" descr="Resultado de imagen de logo ies virgen de las Nieves"/>
              <p:cNvPicPr>
                <a:picLocks noChangeAspect="1" noChangeArrowheads="1"/>
              </p:cNvPicPr>
              <p:nvPr/>
            </p:nvPicPr>
            <p:blipFill>
              <a:blip r:embed="rId11" cstate="print">
                <a:clrChange>
                  <a:clrFrom>
                    <a:srgbClr val="FFFCF7"/>
                  </a:clrFrom>
                  <a:clrTo>
                    <a:srgbClr val="FFFCF7">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60341" y="1864883"/>
                <a:ext cx="1670094" cy="1370507"/>
              </a:xfrm>
              <a:prstGeom prst="rect">
                <a:avLst/>
              </a:prstGeom>
              <a:noFill/>
              <a:extLst>
                <a:ext uri="{909E8E84-426E-40DD-AFC4-6F175D3DCCD1}">
                  <a14:hiddenFill xmlns:a14="http://schemas.microsoft.com/office/drawing/2010/main">
                    <a:solidFill>
                      <a:srgbClr val="FFFFFF"/>
                    </a:solidFill>
                  </a14:hiddenFill>
                </a:ext>
              </a:extLst>
            </p:spPr>
          </p:pic>
          <p:sp>
            <p:nvSpPr>
              <p:cNvPr id="39" name="38 Rectángulo"/>
              <p:cNvSpPr/>
              <p:nvPr/>
            </p:nvSpPr>
            <p:spPr>
              <a:xfrm>
                <a:off x="2820431" y="3140543"/>
                <a:ext cx="2549916" cy="286817"/>
              </a:xfrm>
              <a:prstGeom prst="rect">
                <a:avLst/>
              </a:prstGeom>
            </p:spPr>
            <p:txBody>
              <a:bodyPr wrap="square">
                <a:spAutoFit/>
              </a:bodyPr>
              <a:lstStyle/>
              <a:p>
                <a:pPr algn="ctr"/>
                <a:r>
                  <a:rPr lang="es-ES" sz="1600" b="1" dirty="0" smtClean="0">
                    <a:solidFill>
                      <a:schemeClr val="accent3">
                        <a:lumMod val="60000"/>
                        <a:lumOff val="40000"/>
                      </a:schemeClr>
                    </a:solidFill>
                    <a:latin typeface="Candara" panose="020E0502030303020204" pitchFamily="34" charset="0"/>
                  </a:rPr>
                  <a:t>IES Virgen de las Nieves</a:t>
                </a:r>
                <a:endParaRPr lang="es-ES_tradnl" sz="1600" dirty="0">
                  <a:solidFill>
                    <a:schemeClr val="accent3">
                      <a:lumMod val="60000"/>
                      <a:lumOff val="40000"/>
                    </a:schemeClr>
                  </a:solidFill>
                  <a:latin typeface="Candara" panose="020E0502030303020204" pitchFamily="34" charset="0"/>
                </a:endParaRPr>
              </a:p>
            </p:txBody>
          </p:sp>
        </p:grpSp>
        <p:pic>
          <p:nvPicPr>
            <p:cNvPr id="1036" name="Picture 12" descr="IES Aynadamar"/>
            <p:cNvPicPr>
              <a:picLocks noChangeAspect="1" noChangeArrowheads="1"/>
            </p:cNvPicPr>
            <p:nvPr/>
          </p:nvPicPr>
          <p:blipFill>
            <a:blip r:embed="rId12">
              <a:duotone>
                <a:schemeClr val="accent3">
                  <a:shade val="45000"/>
                  <a:satMod val="135000"/>
                </a:schemeClr>
                <a:prstClr val="white"/>
              </a:duotone>
              <a:extLst>
                <a:ext uri="{BEBA8EAE-BF5A-486C-A8C5-ECC9F3942E4B}">
                  <a14:imgProps xmlns:a14="http://schemas.microsoft.com/office/drawing/2010/main">
                    <a14:imgLayer r:embed="rId1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883143" y="2132861"/>
              <a:ext cx="1752872" cy="175287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36 Grupo"/>
            <p:cNvGrpSpPr/>
            <p:nvPr/>
          </p:nvGrpSpPr>
          <p:grpSpPr>
            <a:xfrm>
              <a:off x="4344547" y="4365104"/>
              <a:ext cx="2389066" cy="2136631"/>
              <a:chOff x="4990215" y="1678243"/>
              <a:chExt cx="2241357" cy="1837931"/>
            </a:xfrm>
          </p:grpSpPr>
          <p:pic>
            <p:nvPicPr>
              <p:cNvPr id="1038" name="Picture 14" descr="Resultado de imagen de logo ies luis bueno crespo"/>
              <p:cNvPicPr>
                <a:picLocks noChangeAspect="1" noChangeArrowheads="1"/>
              </p:cNvPicPr>
              <p:nvPr/>
            </p:nvPicPr>
            <p:blipFill rotWithShape="1">
              <a:blip r:embed="rId14">
                <a:duotone>
                  <a:schemeClr val="accent3">
                    <a:shade val="45000"/>
                    <a:satMod val="135000"/>
                  </a:schemeClr>
                  <a:prstClr val="white"/>
                </a:duotone>
                <a:extLst>
                  <a:ext uri="{28A0092B-C50C-407E-A947-70E740481C1C}">
                    <a14:useLocalDpi xmlns:a14="http://schemas.microsoft.com/office/drawing/2010/main" val="0"/>
                  </a:ext>
                </a:extLst>
              </a:blip>
              <a:srcRect l="18731" t="10733" r="18976"/>
              <a:stretch/>
            </p:blipFill>
            <p:spPr bwMode="auto">
              <a:xfrm>
                <a:off x="5510794" y="1678243"/>
                <a:ext cx="1227552" cy="1546707"/>
              </a:xfrm>
              <a:prstGeom prst="rect">
                <a:avLst/>
              </a:prstGeom>
              <a:noFill/>
              <a:extLst>
                <a:ext uri="{909E8E84-426E-40DD-AFC4-6F175D3DCCD1}">
                  <a14:hiddenFill xmlns:a14="http://schemas.microsoft.com/office/drawing/2010/main">
                    <a:solidFill>
                      <a:srgbClr val="FFFFFF"/>
                    </a:solidFill>
                  </a14:hiddenFill>
                </a:ext>
              </a:extLst>
            </p:spPr>
          </p:pic>
          <p:sp>
            <p:nvSpPr>
              <p:cNvPr id="43" name="42 Rectángulo"/>
              <p:cNvSpPr/>
              <p:nvPr/>
            </p:nvSpPr>
            <p:spPr>
              <a:xfrm>
                <a:off x="4990215" y="3224950"/>
                <a:ext cx="2241357" cy="291224"/>
              </a:xfrm>
              <a:prstGeom prst="rect">
                <a:avLst/>
              </a:prstGeom>
            </p:spPr>
            <p:txBody>
              <a:bodyPr wrap="square">
                <a:spAutoFit/>
              </a:bodyPr>
              <a:lstStyle/>
              <a:p>
                <a:pPr algn="ctr"/>
                <a:r>
                  <a:rPr lang="es-ES" sz="1600" b="1" dirty="0" smtClean="0">
                    <a:solidFill>
                      <a:schemeClr val="accent3">
                        <a:lumMod val="60000"/>
                        <a:lumOff val="40000"/>
                      </a:schemeClr>
                    </a:solidFill>
                    <a:latin typeface="Candara" panose="020E0502030303020204" pitchFamily="34" charset="0"/>
                  </a:rPr>
                  <a:t>IES Luis Bueno Crespo</a:t>
                </a:r>
                <a:endParaRPr lang="es-ES_tradnl" sz="1600" dirty="0">
                  <a:solidFill>
                    <a:schemeClr val="accent3">
                      <a:lumMod val="60000"/>
                      <a:lumOff val="40000"/>
                    </a:schemeClr>
                  </a:solidFill>
                  <a:latin typeface="Candara" panose="020E0502030303020204" pitchFamily="34" charset="0"/>
                </a:endParaRPr>
              </a:p>
            </p:txBody>
          </p:sp>
        </p:grpSp>
        <p:pic>
          <p:nvPicPr>
            <p:cNvPr id="1040" name="Picture 16" descr="Resultado de imagen de ies zaidín vergeles"/>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4490" y="4676952"/>
              <a:ext cx="2595095" cy="1161982"/>
            </a:xfrm>
            <a:prstGeom prst="rect">
              <a:avLst/>
            </a:prstGeom>
            <a:noFill/>
            <a:extLst>
              <a:ext uri="{909E8E84-426E-40DD-AFC4-6F175D3DCCD1}">
                <a14:hiddenFill xmlns:a14="http://schemas.microsoft.com/office/drawing/2010/main">
                  <a:solidFill>
                    <a:srgbClr val="FFFFFF"/>
                  </a:solidFill>
                </a14:hiddenFill>
              </a:ext>
            </a:extLst>
          </p:spPr>
        </p:pic>
        <p:sp>
          <p:nvSpPr>
            <p:cNvPr id="47" name="46 Rectángulo"/>
            <p:cNvSpPr/>
            <p:nvPr/>
          </p:nvSpPr>
          <p:spPr>
            <a:xfrm>
              <a:off x="1185334" y="6072407"/>
              <a:ext cx="2813409" cy="338554"/>
            </a:xfrm>
            <a:prstGeom prst="rect">
              <a:avLst/>
            </a:prstGeom>
          </p:spPr>
          <p:txBody>
            <a:bodyPr wrap="square">
              <a:spAutoFit/>
            </a:bodyPr>
            <a:lstStyle/>
            <a:p>
              <a:pPr algn="ctr"/>
              <a:r>
                <a:rPr lang="es-ES" sz="1600" b="1" spc="300" dirty="0" smtClean="0">
                  <a:solidFill>
                    <a:schemeClr val="accent3">
                      <a:lumMod val="60000"/>
                      <a:lumOff val="40000"/>
                    </a:schemeClr>
                  </a:solidFill>
                  <a:latin typeface="Candara" panose="020E0502030303020204" pitchFamily="34" charset="0"/>
                </a:rPr>
                <a:t>IES </a:t>
              </a:r>
              <a:r>
                <a:rPr lang="es-ES" sz="1600" b="1" spc="300" dirty="0" err="1" smtClean="0">
                  <a:solidFill>
                    <a:schemeClr val="accent3">
                      <a:lumMod val="60000"/>
                      <a:lumOff val="40000"/>
                    </a:schemeClr>
                  </a:solidFill>
                  <a:latin typeface="Candara" panose="020E0502030303020204" pitchFamily="34" charset="0"/>
                </a:rPr>
                <a:t>Zaidín</a:t>
              </a:r>
              <a:r>
                <a:rPr lang="es-ES" sz="1600" b="1" spc="300" dirty="0" smtClean="0">
                  <a:solidFill>
                    <a:schemeClr val="accent3">
                      <a:lumMod val="60000"/>
                      <a:lumOff val="40000"/>
                    </a:schemeClr>
                  </a:solidFill>
                  <a:latin typeface="Candara" panose="020E0502030303020204" pitchFamily="34" charset="0"/>
                </a:rPr>
                <a:t> Vergeles</a:t>
              </a:r>
              <a:endParaRPr lang="es-ES_tradnl" sz="1600" spc="300" dirty="0">
                <a:solidFill>
                  <a:schemeClr val="accent3">
                    <a:lumMod val="60000"/>
                    <a:lumOff val="40000"/>
                  </a:schemeClr>
                </a:solidFill>
                <a:latin typeface="Candara" panose="020E0502030303020204" pitchFamily="34" charset="0"/>
              </a:endParaRPr>
            </a:p>
          </p:txBody>
        </p:sp>
        <p:sp>
          <p:nvSpPr>
            <p:cNvPr id="38" name="37 Rectángulo"/>
            <p:cNvSpPr/>
            <p:nvPr/>
          </p:nvSpPr>
          <p:spPr>
            <a:xfrm>
              <a:off x="2002796" y="1166299"/>
              <a:ext cx="1953893" cy="584775"/>
            </a:xfrm>
            <a:prstGeom prst="rect">
              <a:avLst/>
            </a:prstGeom>
          </p:spPr>
          <p:txBody>
            <a:bodyPr wrap="square">
              <a:spAutoFit/>
            </a:bodyPr>
            <a:lstStyle/>
            <a:p>
              <a:r>
                <a:rPr lang="es-ES" sz="1600" b="1" dirty="0">
                  <a:solidFill>
                    <a:schemeClr val="accent3">
                      <a:lumMod val="60000"/>
                      <a:lumOff val="40000"/>
                    </a:schemeClr>
                  </a:solidFill>
                  <a:latin typeface="Candara" panose="020E0502030303020204" pitchFamily="34" charset="0"/>
                </a:rPr>
                <a:t>IES </a:t>
              </a:r>
              <a:r>
                <a:rPr lang="es-ES" sz="1600" b="1" dirty="0" smtClean="0">
                  <a:solidFill>
                    <a:schemeClr val="accent3">
                      <a:lumMod val="60000"/>
                      <a:lumOff val="40000"/>
                    </a:schemeClr>
                  </a:solidFill>
                  <a:latin typeface="Candara" panose="020E0502030303020204" pitchFamily="34" charset="0"/>
                </a:rPr>
                <a:t>Politécnico</a:t>
              </a:r>
            </a:p>
            <a:p>
              <a:r>
                <a:rPr lang="es-ES" sz="1600" b="1" dirty="0">
                  <a:solidFill>
                    <a:schemeClr val="accent3">
                      <a:lumMod val="60000"/>
                      <a:lumOff val="40000"/>
                    </a:schemeClr>
                  </a:solidFill>
                  <a:latin typeface="Candara" panose="020E0502030303020204" pitchFamily="34" charset="0"/>
                </a:rPr>
                <a:t>Hermenegildo </a:t>
              </a:r>
              <a:r>
                <a:rPr lang="es-ES" sz="1600" b="1" dirty="0" smtClean="0">
                  <a:solidFill>
                    <a:schemeClr val="accent3">
                      <a:lumMod val="60000"/>
                      <a:lumOff val="40000"/>
                    </a:schemeClr>
                  </a:solidFill>
                  <a:latin typeface="Candara" panose="020E0502030303020204" pitchFamily="34" charset="0"/>
                </a:rPr>
                <a:t>Lanz </a:t>
              </a:r>
              <a:endParaRPr lang="es-ES_tradnl" sz="1600" dirty="0"/>
            </a:p>
          </p:txBody>
        </p:sp>
        <p:grpSp>
          <p:nvGrpSpPr>
            <p:cNvPr id="40" name="39 Grupo"/>
            <p:cNvGrpSpPr/>
            <p:nvPr/>
          </p:nvGrpSpPr>
          <p:grpSpPr>
            <a:xfrm>
              <a:off x="6733613" y="4320454"/>
              <a:ext cx="2389066" cy="2181281"/>
              <a:chOff x="6733613" y="4320454"/>
              <a:chExt cx="2389066" cy="2181281"/>
            </a:xfrm>
          </p:grpSpPr>
          <p:pic>
            <p:nvPicPr>
              <p:cNvPr id="1026" name="Picture 2" descr="Resultado de imagen de ies la zafra"/>
              <p:cNvPicPr>
                <a:picLocks noChangeAspect="1" noChangeArrowheads="1"/>
              </p:cNvPicPr>
              <p:nvPr/>
            </p:nvPicPr>
            <p:blipFill>
              <a:blip r:embed="rId16" cstate="print">
                <a:clrChange>
                  <a:clrFrom>
                    <a:srgbClr val="E8EADC"/>
                  </a:clrFrom>
                  <a:clrTo>
                    <a:srgbClr val="E8EADC">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3345" y="4320454"/>
                <a:ext cx="1589602" cy="1908329"/>
              </a:xfrm>
              <a:prstGeom prst="rect">
                <a:avLst/>
              </a:prstGeom>
              <a:noFill/>
              <a:extLst>
                <a:ext uri="{909E8E84-426E-40DD-AFC4-6F175D3DCCD1}">
                  <a14:hiddenFill xmlns:a14="http://schemas.microsoft.com/office/drawing/2010/main">
                    <a:solidFill>
                      <a:srgbClr val="FFFFFF"/>
                    </a:solidFill>
                  </a14:hiddenFill>
                </a:ext>
              </a:extLst>
            </p:spPr>
          </p:pic>
          <p:sp>
            <p:nvSpPr>
              <p:cNvPr id="49" name="48 Rectángulo"/>
              <p:cNvSpPr/>
              <p:nvPr/>
            </p:nvSpPr>
            <p:spPr>
              <a:xfrm>
                <a:off x="6733613" y="6163181"/>
                <a:ext cx="2389066" cy="338554"/>
              </a:xfrm>
              <a:prstGeom prst="rect">
                <a:avLst/>
              </a:prstGeom>
            </p:spPr>
            <p:txBody>
              <a:bodyPr wrap="square">
                <a:spAutoFit/>
              </a:bodyPr>
              <a:lstStyle/>
              <a:p>
                <a:pPr algn="ctr"/>
                <a:r>
                  <a:rPr lang="es-ES" sz="1600" b="1" dirty="0" smtClean="0">
                    <a:solidFill>
                      <a:schemeClr val="accent3">
                        <a:lumMod val="60000"/>
                        <a:lumOff val="40000"/>
                      </a:schemeClr>
                    </a:solidFill>
                    <a:latin typeface="Candara" panose="020E0502030303020204" pitchFamily="34" charset="0"/>
                  </a:rPr>
                  <a:t>IES La Zafra</a:t>
                </a:r>
                <a:endParaRPr lang="es-ES_tradnl" sz="1600" dirty="0">
                  <a:solidFill>
                    <a:schemeClr val="accent3">
                      <a:lumMod val="60000"/>
                      <a:lumOff val="40000"/>
                    </a:schemeClr>
                  </a:solidFill>
                  <a:latin typeface="Candara" panose="020E0502030303020204" pitchFamily="34" charset="0"/>
                </a:endParaRPr>
              </a:p>
            </p:txBody>
          </p:sp>
        </p:grpSp>
      </p:grpSp>
      <p:pic>
        <p:nvPicPr>
          <p:cNvPr id="27" name="8 Imagen" descr="nuevo logo fp2.png"/>
          <p:cNvPicPr>
            <a:picLocks noChangeAspect="1" noChangeArrowheads="1"/>
          </p:cNvPicPr>
          <p:nvPr/>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sharpenSoften amount="25000"/>
                    </a14:imgEffect>
                  </a14:imgLayer>
                </a14:imgProps>
              </a:ext>
            </a:extLst>
          </a:blip>
          <a:srcRect/>
          <a:stretch>
            <a:fillRect/>
          </a:stretch>
        </p:blipFill>
        <p:spPr bwMode="auto">
          <a:xfrm>
            <a:off x="4225858" y="478104"/>
            <a:ext cx="2410157" cy="1272970"/>
          </a:xfrm>
          <a:prstGeom prst="rect">
            <a:avLst/>
          </a:prstGeom>
          <a:noFill/>
          <a:ln w="9525">
            <a:noFill/>
            <a:miter lim="800000"/>
            <a:headEnd/>
            <a:tailEnd/>
          </a:ln>
        </p:spPr>
      </p:pic>
    </p:spTree>
    <p:extLst>
      <p:ext uri="{BB962C8B-B14F-4D97-AF65-F5344CB8AC3E}">
        <p14:creationId xmlns:p14="http://schemas.microsoft.com/office/powerpoint/2010/main" val="28340770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5" name="14 Rectángulo"/>
          <p:cNvSpPr/>
          <p:nvPr/>
        </p:nvSpPr>
        <p:spPr>
          <a:xfrm>
            <a:off x="5515245" y="1923953"/>
            <a:ext cx="3341140" cy="1274195"/>
          </a:xfrm>
          <a:prstGeom prst="rect">
            <a:avLst/>
          </a:prstGeom>
        </p:spPr>
        <p:txBody>
          <a:bodyPr wrap="square">
            <a:spAutoFit/>
          </a:bodyPr>
          <a:lstStyle/>
          <a:p>
            <a:pPr algn="ctr">
              <a:lnSpc>
                <a:spcPct val="120000"/>
              </a:lnSpc>
            </a:pPr>
            <a:r>
              <a:rPr lang="es-ES_tradnl" sz="3200" spc="300" dirty="0" smtClean="0">
                <a:latin typeface="Candara" panose="020E0502030303020204" pitchFamily="34" charset="0"/>
              </a:rPr>
              <a:t>Selección de candidatos</a:t>
            </a:r>
            <a:endParaRPr lang="es-ES_tradnl" sz="3200" spc="300" dirty="0">
              <a:latin typeface="Candara" panose="020E0502030303020204" pitchFamily="34" charset="0"/>
            </a:endParaRPr>
          </a:p>
        </p:txBody>
      </p:sp>
      <p:sp>
        <p:nvSpPr>
          <p:cNvPr id="18" name="17 Rectángulo"/>
          <p:cNvSpPr/>
          <p:nvPr/>
        </p:nvSpPr>
        <p:spPr>
          <a:xfrm>
            <a:off x="1167567" y="4432161"/>
            <a:ext cx="2952328" cy="1234825"/>
          </a:xfrm>
          <a:prstGeom prst="rect">
            <a:avLst/>
          </a:prstGeom>
        </p:spPr>
        <p:txBody>
          <a:bodyPr wrap="square">
            <a:spAutoFit/>
          </a:bodyPr>
          <a:lstStyle/>
          <a:p>
            <a:pPr algn="ctr">
              <a:lnSpc>
                <a:spcPct val="120000"/>
              </a:lnSpc>
            </a:pPr>
            <a:r>
              <a:rPr lang="es-ES_tradnl" sz="3200" spc="300" dirty="0" smtClean="0">
                <a:latin typeface="Candara" panose="020E0502030303020204" pitchFamily="34" charset="0"/>
              </a:rPr>
              <a:t>Adjudicación de puestos</a:t>
            </a:r>
            <a:endParaRPr lang="es-ES_tradnl" sz="3200" spc="300" dirty="0">
              <a:latin typeface="Candara" panose="020E0502030303020204" pitchFamily="34" charset="0"/>
            </a:endParaRPr>
          </a:p>
        </p:txBody>
      </p:sp>
      <p:pic>
        <p:nvPicPr>
          <p:cNvPr id="6" name="5 Imagen"/>
          <p:cNvPicPr>
            <a:picLocks noChangeAspect="1"/>
          </p:cNvPicPr>
          <p:nvPr/>
        </p:nvPicPr>
        <p:blipFill rotWithShape="1">
          <a:blip r:embed="rId3">
            <a:clrChange>
              <a:clrFrom>
                <a:srgbClr val="F9F9F9"/>
              </a:clrFrom>
              <a:clrTo>
                <a:srgbClr val="F9F9F9">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t="50000"/>
          <a:stretch/>
        </p:blipFill>
        <p:spPr>
          <a:xfrm>
            <a:off x="1122624" y="1943339"/>
            <a:ext cx="4392621" cy="1235425"/>
          </a:xfrm>
          <a:prstGeom prst="rect">
            <a:avLst/>
          </a:prstGeom>
        </p:spPr>
      </p:pic>
      <p:pic>
        <p:nvPicPr>
          <p:cNvPr id="19"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6054" t="47028" r="9480" b="7833"/>
          <a:stretch/>
        </p:blipFill>
        <p:spPr bwMode="auto">
          <a:xfrm>
            <a:off x="4113266" y="4077072"/>
            <a:ext cx="4743119"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19 Rectángulo"/>
          <p:cNvSpPr/>
          <p:nvPr/>
        </p:nvSpPr>
        <p:spPr>
          <a:xfrm>
            <a:off x="1122623" y="980728"/>
            <a:ext cx="7733761" cy="781752"/>
          </a:xfrm>
          <a:prstGeom prst="rect">
            <a:avLst/>
          </a:prstGeom>
        </p:spPr>
        <p:txBody>
          <a:bodyPr wrap="square">
            <a:spAutoFit/>
          </a:bodyPr>
          <a:lstStyle/>
          <a:p>
            <a:pPr algn="ctr">
              <a:lnSpc>
                <a:spcPct val="120000"/>
              </a:lnSpc>
            </a:pPr>
            <a:r>
              <a:rPr lang="es-ES_tradnl" sz="4000" dirty="0" smtClean="0">
                <a:solidFill>
                  <a:srgbClr val="FF0000"/>
                </a:solidFill>
                <a:latin typeface="Candara" panose="020E0502030303020204" pitchFamily="34" charset="0"/>
              </a:rPr>
              <a:t>Gobernada por el centro educativo</a:t>
            </a:r>
            <a:endParaRPr lang="es-ES_tradnl" sz="4000" dirty="0">
              <a:solidFill>
                <a:srgbClr val="FF0000"/>
              </a:solidFill>
              <a:latin typeface="Candara" panose="020E0502030303020204" pitchFamily="34" charset="0"/>
            </a:endParaRPr>
          </a:p>
        </p:txBody>
      </p:sp>
      <p:grpSp>
        <p:nvGrpSpPr>
          <p:cNvPr id="13" name="12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6" name="Picture 4" descr="https://sites.google.com/a/ieshlanz.com/raiabril/_/rsrc/1447615993697/fpempresa/FPempresa.png"/>
            <p:cNvPicPr>
              <a:picLocks noChangeAspect="1" noChangeArrowheads="1"/>
            </p:cNvPicPr>
            <p:nvPr/>
          </p:nvPicPr>
          <p:blipFill>
            <a:blip r:embed="rId6">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94288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122"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1563" t="18461" r="17292" b="10000"/>
          <a:stretch/>
        </p:blipFill>
        <p:spPr bwMode="auto">
          <a:xfrm>
            <a:off x="1106287" y="1956639"/>
            <a:ext cx="4404561" cy="276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5" name="14 Rectángulo"/>
          <p:cNvSpPr/>
          <p:nvPr/>
        </p:nvSpPr>
        <p:spPr>
          <a:xfrm>
            <a:off x="5515245" y="1844824"/>
            <a:ext cx="3341140" cy="1274195"/>
          </a:xfrm>
          <a:prstGeom prst="rect">
            <a:avLst/>
          </a:prstGeom>
        </p:spPr>
        <p:txBody>
          <a:bodyPr wrap="square">
            <a:spAutoFit/>
          </a:bodyPr>
          <a:lstStyle/>
          <a:p>
            <a:pPr algn="ctr">
              <a:lnSpc>
                <a:spcPct val="120000"/>
              </a:lnSpc>
            </a:pPr>
            <a:r>
              <a:rPr lang="es-ES_tradnl" sz="3200" spc="300" dirty="0" smtClean="0">
                <a:latin typeface="Candara" panose="020E0502030303020204" pitchFamily="34" charset="0"/>
              </a:rPr>
              <a:t>Convenio de colaboración</a:t>
            </a:r>
            <a:endParaRPr lang="es-ES_tradnl" sz="3200" spc="300" dirty="0">
              <a:latin typeface="Candara" panose="020E0502030303020204" pitchFamily="34" charset="0"/>
            </a:endParaRPr>
          </a:p>
        </p:txBody>
      </p:sp>
      <p:pic>
        <p:nvPicPr>
          <p:cNvPr id="4098"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206932" y="3340683"/>
            <a:ext cx="4645057" cy="3114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17 Rectángulo"/>
          <p:cNvSpPr/>
          <p:nvPr/>
        </p:nvSpPr>
        <p:spPr>
          <a:xfrm>
            <a:off x="1140317" y="4726870"/>
            <a:ext cx="2952328" cy="1274195"/>
          </a:xfrm>
          <a:prstGeom prst="rect">
            <a:avLst/>
          </a:prstGeom>
        </p:spPr>
        <p:txBody>
          <a:bodyPr wrap="square">
            <a:spAutoFit/>
          </a:bodyPr>
          <a:lstStyle/>
          <a:p>
            <a:pPr algn="ctr">
              <a:lnSpc>
                <a:spcPct val="120000"/>
              </a:lnSpc>
            </a:pPr>
            <a:r>
              <a:rPr lang="es-ES_tradnl" sz="3200" spc="300" dirty="0" smtClean="0">
                <a:latin typeface="Candara" panose="020E0502030303020204" pitchFamily="34" charset="0"/>
              </a:rPr>
              <a:t>Programa </a:t>
            </a:r>
          </a:p>
          <a:p>
            <a:pPr algn="ctr">
              <a:lnSpc>
                <a:spcPct val="120000"/>
              </a:lnSpc>
            </a:pPr>
            <a:r>
              <a:rPr lang="es-ES_tradnl" sz="3200" spc="300" dirty="0" smtClean="0">
                <a:latin typeface="Candara" panose="020E0502030303020204" pitchFamily="34" charset="0"/>
              </a:rPr>
              <a:t>formativo</a:t>
            </a:r>
            <a:endParaRPr lang="es-ES_tradnl" sz="3200" spc="300" dirty="0">
              <a:latin typeface="Candara" panose="020E0502030303020204" pitchFamily="34" charset="0"/>
            </a:endParaRPr>
          </a:p>
        </p:txBody>
      </p:sp>
      <p:sp>
        <p:nvSpPr>
          <p:cNvPr id="12" name="11 Rectángulo"/>
          <p:cNvSpPr/>
          <p:nvPr/>
        </p:nvSpPr>
        <p:spPr>
          <a:xfrm>
            <a:off x="1122623" y="980728"/>
            <a:ext cx="7733761" cy="757130"/>
          </a:xfrm>
          <a:prstGeom prst="rect">
            <a:avLst/>
          </a:prstGeom>
        </p:spPr>
        <p:txBody>
          <a:bodyPr wrap="square">
            <a:spAutoFit/>
          </a:bodyPr>
          <a:lstStyle/>
          <a:p>
            <a:pPr algn="ctr">
              <a:lnSpc>
                <a:spcPct val="120000"/>
              </a:lnSpc>
            </a:pPr>
            <a:r>
              <a:rPr lang="es-ES_tradnl" sz="3600" spc="300" dirty="0" smtClean="0">
                <a:solidFill>
                  <a:srgbClr val="FF0000"/>
                </a:solidFill>
                <a:latin typeface="Candara" panose="020E0502030303020204" pitchFamily="34" charset="0"/>
              </a:rPr>
              <a:t>Dual en Alternancia basada en </a:t>
            </a:r>
            <a:endParaRPr lang="es-ES_tradnl" sz="3600" spc="300" dirty="0">
              <a:solidFill>
                <a:srgbClr val="FF0000"/>
              </a:solidFill>
              <a:latin typeface="Candara" panose="020E0502030303020204" pitchFamily="34" charset="0"/>
            </a:endParaRPr>
          </a:p>
        </p:txBody>
      </p:sp>
      <p:grpSp>
        <p:nvGrpSpPr>
          <p:cNvPr id="13" name="12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6" name="Picture 4" descr="https://sites.google.com/a/ieshlanz.com/raiabril/_/rsrc/1447615993697/fpempresa/FPempresa.png"/>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68453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5" name="14 Rectángulo"/>
          <p:cNvSpPr/>
          <p:nvPr/>
        </p:nvSpPr>
        <p:spPr>
          <a:xfrm>
            <a:off x="972352" y="1052736"/>
            <a:ext cx="7920128" cy="1323439"/>
          </a:xfrm>
          <a:prstGeom prst="rect">
            <a:avLst/>
          </a:prstGeom>
          <a:noFill/>
        </p:spPr>
        <p:txBody>
          <a:bodyPr wrap="square" lIns="91440" tIns="45720" rIns="91440" bIns="45720">
            <a:spAutoFit/>
          </a:bodyPr>
          <a:lstStyle/>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Configuración Modular </a:t>
            </a:r>
            <a:r>
              <a:rPr lang="es-ES" sz="2400" b="1" cap="none" dirty="0" smtClean="0">
                <a:ln w="19050">
                  <a:solidFill>
                    <a:schemeClr val="tx2">
                      <a:tint val="1000"/>
                    </a:schemeClr>
                  </a:solidFill>
                  <a:prstDash val="solid"/>
                </a:ln>
                <a:latin typeface="Candara" panose="020E0502030303020204" pitchFamily="34" charset="0"/>
              </a:rPr>
              <a:t>(ejemplo)</a:t>
            </a:r>
          </a:p>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Ciclo dual </a:t>
            </a:r>
            <a:r>
              <a:rPr lang="es-ES" sz="4000" b="1" spc="300" dirty="0" smtClean="0">
                <a:ln w="19050">
                  <a:solidFill>
                    <a:schemeClr val="tx2">
                      <a:tint val="1000"/>
                    </a:schemeClr>
                  </a:solidFill>
                  <a:prstDash val="solid"/>
                </a:ln>
                <a:solidFill>
                  <a:srgbClr val="FF0000"/>
                </a:solidFill>
                <a:latin typeface="Candara" panose="020E0502030303020204" pitchFamily="34" charset="0"/>
              </a:rPr>
              <a:t>en Alternancia</a:t>
            </a:r>
            <a:endParaRPr lang="es-ES" sz="4000" b="1" cap="none" spc="300" dirty="0">
              <a:ln w="19050">
                <a:solidFill>
                  <a:schemeClr val="tx2">
                    <a:tint val="1000"/>
                  </a:schemeClr>
                </a:solidFill>
                <a:prstDash val="solid"/>
              </a:ln>
              <a:solidFill>
                <a:srgbClr val="FF0000"/>
              </a:solidFill>
              <a:latin typeface="Candara" panose="020E0502030303020204" pitchFamily="34" charset="0"/>
            </a:endParaRPr>
          </a:p>
        </p:txBody>
      </p:sp>
      <p:sp>
        <p:nvSpPr>
          <p:cNvPr id="20" name="19 Rectángulo"/>
          <p:cNvSpPr/>
          <p:nvPr/>
        </p:nvSpPr>
        <p:spPr>
          <a:xfrm>
            <a:off x="971600" y="1859340"/>
            <a:ext cx="8172400" cy="689676"/>
          </a:xfrm>
          <a:prstGeom prst="rect">
            <a:avLst/>
          </a:prstGeom>
        </p:spPr>
        <p:txBody>
          <a:bodyPr wrap="square">
            <a:spAutoFit/>
          </a:bodyPr>
          <a:lstStyle/>
          <a:p>
            <a:pPr algn="ctr">
              <a:lnSpc>
                <a:spcPct val="120000"/>
              </a:lnSpc>
            </a:pPr>
            <a:endParaRPr lang="es-ES_tradnl" sz="3600" i="1" spc="300" dirty="0">
              <a:solidFill>
                <a:srgbClr val="996600"/>
              </a:solidFill>
              <a:effectLst>
                <a:outerShdw blurRad="38100" dist="38100" dir="2700000" algn="tl">
                  <a:srgbClr val="000000">
                    <a:alpha val="43137"/>
                  </a:srgbClr>
                </a:outerShdw>
              </a:effectLst>
              <a:latin typeface="Agency FB" panose="020B0503020202020204" pitchFamily="34" charset="0"/>
            </a:endParaRPr>
          </a:p>
        </p:txBody>
      </p:sp>
      <p:sp>
        <p:nvSpPr>
          <p:cNvPr id="23" name="22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pic>
        <p:nvPicPr>
          <p:cNvPr id="5122" name="Picture 2" descr="https://7d56d012-a-81daf10a-s-sites.googlegroups.com/a/ieshlanz.com/fp/dual/horas%20dual%20TMV.png?attachauth=ANoY7cr4AYcTXXI_u6by8GziWvXoWw1JTbJW8g08WA7JKiDNQryE3g6WUnasu0APQ95t-qX-efadUIEzs4Vl17_bnG_qMvEv9escb6MBJJGmKvTqwErslnz5CvT_bKyk3CDTlvNqnhZx3bTsNMSyOOwkmgHcKFan1VptIDJJy25fIAsHfK4JxEj3lKW9Lw4KErip-lL9YW6YTCbymZ_AVo_Ui-gSBJxLuA%3D%3D&amp;attredirects=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92396" y="2708920"/>
            <a:ext cx="7800084" cy="31509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16 Grupo"/>
          <p:cNvGrpSpPr/>
          <p:nvPr/>
        </p:nvGrpSpPr>
        <p:grpSpPr>
          <a:xfrm>
            <a:off x="972133" y="6534110"/>
            <a:ext cx="8171867" cy="347912"/>
            <a:chOff x="972133" y="6534110"/>
            <a:chExt cx="8171867" cy="347912"/>
          </a:xfrm>
        </p:grpSpPr>
        <p:sp>
          <p:nvSpPr>
            <p:cNvPr id="18"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9"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93678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5" name="14 Rectángulo"/>
          <p:cNvSpPr/>
          <p:nvPr/>
        </p:nvSpPr>
        <p:spPr>
          <a:xfrm>
            <a:off x="972352" y="1052736"/>
            <a:ext cx="7920128" cy="1323439"/>
          </a:xfrm>
          <a:prstGeom prst="rect">
            <a:avLst/>
          </a:prstGeom>
          <a:noFill/>
        </p:spPr>
        <p:txBody>
          <a:bodyPr wrap="square" lIns="91440" tIns="45720" rIns="91440" bIns="45720">
            <a:spAutoFit/>
          </a:bodyPr>
          <a:lstStyle/>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Configuración de Alternancia</a:t>
            </a:r>
          </a:p>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Ciclo dual FP sector industrial </a:t>
            </a:r>
            <a:endParaRPr lang="es-ES" sz="4000" b="1" cap="none" spc="300" dirty="0">
              <a:ln w="19050">
                <a:solidFill>
                  <a:schemeClr val="tx2">
                    <a:tint val="1000"/>
                  </a:schemeClr>
                </a:solidFill>
                <a:prstDash val="solid"/>
              </a:ln>
              <a:solidFill>
                <a:srgbClr val="FF0000"/>
              </a:solidFill>
              <a:latin typeface="Candara" panose="020E0502030303020204" pitchFamily="34" charset="0"/>
            </a:endParaRPr>
          </a:p>
        </p:txBody>
      </p:sp>
      <p:sp>
        <p:nvSpPr>
          <p:cNvPr id="20" name="19 Rectángulo"/>
          <p:cNvSpPr/>
          <p:nvPr/>
        </p:nvSpPr>
        <p:spPr>
          <a:xfrm>
            <a:off x="971600" y="1859340"/>
            <a:ext cx="8172400" cy="689676"/>
          </a:xfrm>
          <a:prstGeom prst="rect">
            <a:avLst/>
          </a:prstGeom>
        </p:spPr>
        <p:txBody>
          <a:bodyPr wrap="square">
            <a:spAutoFit/>
          </a:bodyPr>
          <a:lstStyle/>
          <a:p>
            <a:pPr algn="ctr">
              <a:lnSpc>
                <a:spcPct val="120000"/>
              </a:lnSpc>
            </a:pPr>
            <a:endParaRPr lang="es-ES_tradnl" sz="3600" i="1" spc="300" dirty="0">
              <a:solidFill>
                <a:srgbClr val="996600"/>
              </a:solidFill>
              <a:effectLst>
                <a:outerShdw blurRad="38100" dist="38100" dir="2700000" algn="tl">
                  <a:srgbClr val="000000">
                    <a:alpha val="43137"/>
                  </a:srgbClr>
                </a:outerShdw>
              </a:effectLst>
              <a:latin typeface="Agency FB" panose="020B0503020202020204" pitchFamily="34" charset="0"/>
            </a:endParaRPr>
          </a:p>
        </p:txBody>
      </p:sp>
      <p:sp>
        <p:nvSpPr>
          <p:cNvPr id="23" name="22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graphicFrame>
        <p:nvGraphicFramePr>
          <p:cNvPr id="16" name="15 Tabla"/>
          <p:cNvGraphicFramePr>
            <a:graphicFrameLocks noGrp="1"/>
          </p:cNvGraphicFramePr>
          <p:nvPr>
            <p:extLst>
              <p:ext uri="{D42A27DB-BD31-4B8C-83A1-F6EECF244321}">
                <p14:modId xmlns:p14="http://schemas.microsoft.com/office/powerpoint/2010/main" val="3634599591"/>
              </p:ext>
            </p:extLst>
          </p:nvPr>
        </p:nvGraphicFramePr>
        <p:xfrm>
          <a:off x="1090064" y="2872740"/>
          <a:ext cx="7802416" cy="1132323"/>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487651"/>
                <a:gridCol w="487651"/>
                <a:gridCol w="487651"/>
                <a:gridCol w="487651"/>
                <a:gridCol w="487651"/>
                <a:gridCol w="487651"/>
                <a:gridCol w="487651"/>
                <a:gridCol w="487651"/>
                <a:gridCol w="487651"/>
                <a:gridCol w="487651"/>
                <a:gridCol w="487651"/>
                <a:gridCol w="487651"/>
                <a:gridCol w="487651"/>
                <a:gridCol w="487651"/>
                <a:gridCol w="487651"/>
                <a:gridCol w="487651"/>
              </a:tblGrid>
              <a:tr h="377441">
                <a:tc rowSpan="3">
                  <a:txBody>
                    <a:bodyPr/>
                    <a:lstStyle/>
                    <a:p>
                      <a:pPr algn="ctr"/>
                      <a:r>
                        <a:rPr lang="es-ES" sz="2000" dirty="0" smtClean="0">
                          <a:latin typeface="Arial Narrow" panose="020B0606020202030204" pitchFamily="34" charset="0"/>
                        </a:rPr>
                        <a:t>1º</a:t>
                      </a:r>
                      <a:endParaRPr lang="es-ES_tradnl" sz="2000" dirty="0">
                        <a:latin typeface="Arial Narrow" panose="020B0606020202030204" pitchFamily="34" charset="0"/>
                      </a:endParaRPr>
                    </a:p>
                  </a:txBody>
                  <a:tcPr anchor="ctr"/>
                </a:tc>
                <a:tc gridSpan="5">
                  <a:txBody>
                    <a:bodyPr/>
                    <a:lstStyle/>
                    <a:p>
                      <a:pPr algn="ctr"/>
                      <a:r>
                        <a:rPr lang="es-ES" dirty="0" smtClean="0">
                          <a:latin typeface="Arial Narrow" panose="020B0606020202030204" pitchFamily="34" charset="0"/>
                        </a:rPr>
                        <a:t>1er</a:t>
                      </a:r>
                      <a:r>
                        <a:rPr lang="es-ES" baseline="0" dirty="0" smtClean="0">
                          <a:latin typeface="Arial Narrow" panose="020B0606020202030204" pitchFamily="34" charset="0"/>
                        </a:rPr>
                        <a:t>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2º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3er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r>
              <a:tr h="377441">
                <a:tc vMerge="1">
                  <a:txBody>
                    <a:bodyPr/>
                    <a:lstStyle/>
                    <a:p>
                      <a:endParaRPr lang="es-ES_tradnl" dirty="0"/>
                    </a:p>
                  </a:txBody>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r>
              <a:tr h="377441">
                <a:tc vMerge="1">
                  <a:txBody>
                    <a:bodyPr/>
                    <a:lstStyle/>
                    <a:p>
                      <a:endParaRPr lang="es-ES_tradnl" dirty="0"/>
                    </a:p>
                  </a:txBody>
                  <a:tcPr/>
                </a:tc>
                <a:tc gridSpan="5">
                  <a:txBody>
                    <a:bodyPr/>
                    <a:lstStyle/>
                    <a:p>
                      <a:pPr algn="ctr"/>
                      <a:r>
                        <a:rPr lang="es-ES" sz="1800" dirty="0" smtClean="0">
                          <a:latin typeface="Arial Narrow" panose="020B0606020202030204" pitchFamily="34" charset="0"/>
                        </a:rPr>
                        <a:t>Instituto</a:t>
                      </a:r>
                      <a:endParaRPr lang="es-ES_tradnl" sz="1800"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3">
                  <a:txBody>
                    <a:bodyPr/>
                    <a:lstStyle/>
                    <a:p>
                      <a:pPr algn="ctr"/>
                      <a:r>
                        <a:rPr lang="es-ES" sz="1800" dirty="0" smtClean="0">
                          <a:latin typeface="Arial Narrow" panose="020B0606020202030204" pitchFamily="34" charset="0"/>
                        </a:rPr>
                        <a:t>Instituto</a:t>
                      </a:r>
                      <a:endParaRPr lang="es-ES_tradnl" sz="1800" dirty="0">
                        <a:latin typeface="Arial Narrow" panose="020B060602020203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gridSpan="2">
                  <a:txBody>
                    <a:bodyPr/>
                    <a:lstStyle/>
                    <a:p>
                      <a:r>
                        <a:rPr lang="es-ES" sz="1800" dirty="0" smtClean="0">
                          <a:latin typeface="Arial Narrow" panose="020B0606020202030204" pitchFamily="34" charset="0"/>
                        </a:rPr>
                        <a:t>Empresa</a:t>
                      </a:r>
                      <a:endParaRPr lang="es-ES_tradnl" sz="18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hMerge="1">
                  <a:txBody>
                    <a:bodyPr/>
                    <a:lstStyle/>
                    <a:p>
                      <a:endParaRPr lang="es-ES_tradnl" dirty="0"/>
                    </a:p>
                  </a:txBody>
                  <a:tcPr anchor="ctr"/>
                </a:tc>
                <a:tc gridSpan="3">
                  <a:txBody>
                    <a:bodyPr/>
                    <a:lstStyle/>
                    <a:p>
                      <a:pPr algn="ctr"/>
                      <a:r>
                        <a:rPr lang="es-ES" sz="1800" dirty="0" smtClean="0">
                          <a:latin typeface="Arial Narrow" panose="020B0606020202030204" pitchFamily="34" charset="0"/>
                        </a:rPr>
                        <a:t>Instituto</a:t>
                      </a:r>
                      <a:endParaRPr lang="es-ES_tradnl" sz="1800" dirty="0">
                        <a:latin typeface="Arial Narrow" panose="020B060602020203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gridSpan="2">
                  <a:txBody>
                    <a:bodyPr/>
                    <a:lstStyle/>
                    <a:p>
                      <a:r>
                        <a:rPr lang="es-ES" sz="1800" dirty="0" smtClean="0">
                          <a:latin typeface="Arial Narrow" panose="020B0606020202030204" pitchFamily="34" charset="0"/>
                        </a:rPr>
                        <a:t>Empresa</a:t>
                      </a:r>
                      <a:endParaRPr lang="es-ES_tradnl" sz="18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hMerge="1">
                  <a:txBody>
                    <a:bodyPr/>
                    <a:lstStyle/>
                    <a:p>
                      <a:endParaRPr lang="es-ES_tradnl" dirty="0"/>
                    </a:p>
                  </a:txBody>
                  <a:tcPr anchor="ctr"/>
                </a:tc>
              </a:tr>
            </a:tbl>
          </a:graphicData>
        </a:graphic>
      </p:graphicFrame>
      <p:graphicFrame>
        <p:nvGraphicFramePr>
          <p:cNvPr id="18" name="17 Tabla"/>
          <p:cNvGraphicFramePr>
            <a:graphicFrameLocks noGrp="1"/>
          </p:cNvGraphicFramePr>
          <p:nvPr>
            <p:extLst>
              <p:ext uri="{D42A27DB-BD31-4B8C-83A1-F6EECF244321}">
                <p14:modId xmlns:p14="http://schemas.microsoft.com/office/powerpoint/2010/main" val="3589803738"/>
              </p:ext>
            </p:extLst>
          </p:nvPr>
        </p:nvGraphicFramePr>
        <p:xfrm>
          <a:off x="1071826" y="4489316"/>
          <a:ext cx="7820656" cy="1099923"/>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488791"/>
                <a:gridCol w="488791"/>
                <a:gridCol w="488791"/>
                <a:gridCol w="488791"/>
                <a:gridCol w="488791"/>
                <a:gridCol w="488791"/>
                <a:gridCol w="488791"/>
                <a:gridCol w="488791"/>
                <a:gridCol w="488791"/>
                <a:gridCol w="488791"/>
                <a:gridCol w="488791"/>
                <a:gridCol w="488791"/>
                <a:gridCol w="488791"/>
                <a:gridCol w="488791"/>
                <a:gridCol w="488791"/>
                <a:gridCol w="488791"/>
              </a:tblGrid>
              <a:tr h="366641">
                <a:tc rowSpan="3">
                  <a:txBody>
                    <a:bodyPr/>
                    <a:lstStyle/>
                    <a:p>
                      <a:pPr algn="ctr"/>
                      <a:r>
                        <a:rPr lang="es-ES" sz="2000" dirty="0" smtClean="0">
                          <a:latin typeface="Arial Narrow" panose="020B0606020202030204" pitchFamily="34" charset="0"/>
                        </a:rPr>
                        <a:t>2º</a:t>
                      </a:r>
                      <a:endParaRPr lang="es-ES_tradnl" sz="2000" dirty="0">
                        <a:latin typeface="Arial Narrow" panose="020B0606020202030204" pitchFamily="34" charset="0"/>
                      </a:endParaRPr>
                    </a:p>
                  </a:txBody>
                  <a:tcPr anchor="ctr"/>
                </a:tc>
                <a:tc gridSpan="5">
                  <a:txBody>
                    <a:bodyPr/>
                    <a:lstStyle/>
                    <a:p>
                      <a:pPr algn="ctr"/>
                      <a:r>
                        <a:rPr lang="es-ES" dirty="0" smtClean="0">
                          <a:latin typeface="Arial Narrow" panose="020B0606020202030204" pitchFamily="34" charset="0"/>
                        </a:rPr>
                        <a:t>1er</a:t>
                      </a:r>
                      <a:r>
                        <a:rPr lang="es-ES" baseline="0" dirty="0" smtClean="0">
                          <a:latin typeface="Arial Narrow" panose="020B0606020202030204" pitchFamily="34" charset="0"/>
                        </a:rPr>
                        <a:t>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2º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3er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r>
              <a:tr h="366641">
                <a:tc vMerge="1">
                  <a:txBody>
                    <a:bodyPr/>
                    <a:lstStyle/>
                    <a:p>
                      <a:endParaRPr lang="es-ES_tradnl" dirty="0"/>
                    </a:p>
                  </a:txBody>
                  <a:tcPr/>
                </a:tc>
                <a:tc>
                  <a:txBody>
                    <a:bodyPr/>
                    <a:lstStyle/>
                    <a:p>
                      <a:pPr algn="ctr"/>
                      <a:r>
                        <a:rPr lang="es-ES" sz="1300" dirty="0" smtClean="0"/>
                        <a:t>Lun</a:t>
                      </a:r>
                      <a:endParaRPr lang="es-ES_tradnl" sz="1300" dirty="0"/>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t>Vie</a:t>
                      </a:r>
                      <a:endParaRPr lang="es-ES_tradnl" sz="1300"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r>
              <a:tr h="366641">
                <a:tc vMerge="1">
                  <a:txBody>
                    <a:bodyPr/>
                    <a:lstStyle/>
                    <a:p>
                      <a:endParaRPr lang="es-ES_tradnl"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latin typeface="Arial Narrow" panose="020B0606020202030204" pitchFamily="34" charset="0"/>
                        </a:rPr>
                        <a:t>Empresa</a:t>
                      </a:r>
                      <a:endParaRPr lang="es-ES_tradnl" sz="1800" dirty="0">
                        <a:latin typeface="Arial Narrow" panose="020B0606020202030204" pitchFamily="34" charset="0"/>
                      </a:endParaRP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gradFill>
                  </a:tcPr>
                </a:tc>
                <a:tc hMerge="1">
                  <a:txBody>
                    <a:bodyPr/>
                    <a:lstStyle/>
                    <a:p>
                      <a:endParaRPr lang="es-ES_tradnl" sz="1800" dirty="0">
                        <a:latin typeface="Arial Narrow" panose="020B0606020202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latin typeface="Arial Narrow" panose="020B0606020202030204" pitchFamily="34" charset="0"/>
                        </a:rPr>
                        <a:t>Instituto</a:t>
                      </a:r>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latin typeface="Arial Narrow" panose="020B0606020202030204" pitchFamily="34" charset="0"/>
                        </a:rPr>
                        <a:t>Empresa</a:t>
                      </a:r>
                      <a:endParaRPr lang="es-ES_tradnl" sz="1800" dirty="0">
                        <a:latin typeface="Arial Narrow" panose="020B0606020202030204" pitchFamily="34" charset="0"/>
                      </a:endParaRP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gradFill>
                  </a:tcPr>
                </a:tc>
                <a:tc hMerge="1">
                  <a:txBody>
                    <a:bodyPr/>
                    <a:lstStyle/>
                    <a:p>
                      <a:pPr algn="ctr"/>
                      <a:endParaRPr lang="es-ES_tradnl" sz="1800" dirty="0">
                        <a:latin typeface="Arial Narrow" panose="020B0606020202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latin typeface="Arial Narrow" panose="020B0606020202030204" pitchFamily="34" charset="0"/>
                        </a:rPr>
                        <a:t>Instituto</a:t>
                      </a:r>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noFill/>
                  </a:tcPr>
                </a:tc>
                <a:tc hMerge="1">
                  <a:txBody>
                    <a:bodyPr/>
                    <a:lstStyle/>
                    <a:p>
                      <a:endParaRPr lang="es-ES_tradnl" dirty="0"/>
                    </a:p>
                  </a:txBody>
                  <a:tcPr anchor="ctr"/>
                </a:tc>
                <a:tc gridSpan="5">
                  <a:txBody>
                    <a:bodyPr/>
                    <a:lstStyle/>
                    <a:p>
                      <a:pPr algn="ctr"/>
                      <a:r>
                        <a:rPr lang="es-ES" sz="1800" dirty="0" smtClean="0">
                          <a:latin typeface="Arial Narrow" panose="020B0606020202030204" pitchFamily="34" charset="0"/>
                        </a:rPr>
                        <a:t>FCT en Empresa</a:t>
                      </a:r>
                      <a:endParaRPr lang="es-ES_tradnl" sz="18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hMerge="1">
                  <a:txBody>
                    <a:bodyPr/>
                    <a:lstStyle/>
                    <a:p>
                      <a:pPr algn="ctr"/>
                      <a:endParaRPr lang="es-ES_tradnl" sz="1700" dirty="0"/>
                    </a:p>
                  </a:txBody>
                  <a:tcPr anchor="ctr"/>
                </a:tc>
                <a:tc hMerge="1">
                  <a:txBody>
                    <a:bodyPr/>
                    <a:lstStyle/>
                    <a:p>
                      <a:endParaRPr lang="es-ES_tradnl" dirty="0"/>
                    </a:p>
                  </a:txBody>
                  <a:tcPr anchor="ctr"/>
                </a:tc>
              </a:tr>
            </a:tbl>
          </a:graphicData>
        </a:graphic>
      </p:graphicFrame>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46588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5" name="14 Rectángulo"/>
          <p:cNvSpPr/>
          <p:nvPr/>
        </p:nvSpPr>
        <p:spPr>
          <a:xfrm>
            <a:off x="972352" y="1052736"/>
            <a:ext cx="7920128" cy="1323439"/>
          </a:xfrm>
          <a:prstGeom prst="rect">
            <a:avLst/>
          </a:prstGeom>
          <a:noFill/>
        </p:spPr>
        <p:txBody>
          <a:bodyPr wrap="square" lIns="91440" tIns="45720" rIns="91440" bIns="45720">
            <a:spAutoFit/>
          </a:bodyPr>
          <a:lstStyle/>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Grupos en (1)(0,5+0,5)(1) </a:t>
            </a:r>
            <a:r>
              <a:rPr lang="es-ES" sz="2400" b="1" cap="none" dirty="0" smtClean="0">
                <a:ln w="19050">
                  <a:solidFill>
                    <a:schemeClr val="tx2">
                      <a:tint val="1000"/>
                    </a:schemeClr>
                  </a:solidFill>
                  <a:prstDash val="solid"/>
                </a:ln>
                <a:solidFill>
                  <a:schemeClr val="tx1">
                    <a:lumMod val="75000"/>
                    <a:lumOff val="25000"/>
                  </a:schemeClr>
                </a:solidFill>
                <a:latin typeface="Candara" panose="020E0502030303020204" pitchFamily="34" charset="0"/>
              </a:rPr>
              <a:t>(ejemplo) </a:t>
            </a:r>
          </a:p>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Ciclo dual en Alternancia</a:t>
            </a:r>
            <a:endParaRPr lang="es-ES" sz="4000" b="1" cap="none" spc="300" dirty="0">
              <a:ln w="19050">
                <a:solidFill>
                  <a:schemeClr val="tx2">
                    <a:tint val="1000"/>
                  </a:schemeClr>
                </a:solidFill>
                <a:prstDash val="solid"/>
              </a:ln>
              <a:solidFill>
                <a:srgbClr val="FF0000"/>
              </a:solidFill>
              <a:latin typeface="Candara" panose="020E0502030303020204" pitchFamily="34" charset="0"/>
            </a:endParaRPr>
          </a:p>
        </p:txBody>
      </p:sp>
      <p:sp>
        <p:nvSpPr>
          <p:cNvPr id="20" name="19 Rectángulo"/>
          <p:cNvSpPr/>
          <p:nvPr/>
        </p:nvSpPr>
        <p:spPr>
          <a:xfrm>
            <a:off x="971600" y="1859340"/>
            <a:ext cx="8172400" cy="689676"/>
          </a:xfrm>
          <a:prstGeom prst="rect">
            <a:avLst/>
          </a:prstGeom>
        </p:spPr>
        <p:txBody>
          <a:bodyPr wrap="square">
            <a:spAutoFit/>
          </a:bodyPr>
          <a:lstStyle/>
          <a:p>
            <a:pPr algn="ctr">
              <a:lnSpc>
                <a:spcPct val="120000"/>
              </a:lnSpc>
            </a:pPr>
            <a:endParaRPr lang="es-ES_tradnl" sz="3600" i="1" spc="300" dirty="0">
              <a:solidFill>
                <a:srgbClr val="996600"/>
              </a:solidFill>
              <a:effectLst>
                <a:outerShdw blurRad="38100" dist="38100" dir="2700000" algn="tl">
                  <a:srgbClr val="000000">
                    <a:alpha val="43137"/>
                  </a:srgbClr>
                </a:outerShdw>
              </a:effectLst>
              <a:latin typeface="Agency FB" panose="020B0503020202020204" pitchFamily="34" charset="0"/>
            </a:endParaRPr>
          </a:p>
        </p:txBody>
      </p:sp>
      <p:sp>
        <p:nvSpPr>
          <p:cNvPr id="23" name="22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graphicFrame>
        <p:nvGraphicFramePr>
          <p:cNvPr id="16" name="15 Tabla"/>
          <p:cNvGraphicFramePr>
            <a:graphicFrameLocks noGrp="1"/>
          </p:cNvGraphicFramePr>
          <p:nvPr>
            <p:extLst>
              <p:ext uri="{D42A27DB-BD31-4B8C-83A1-F6EECF244321}">
                <p14:modId xmlns:p14="http://schemas.microsoft.com/office/powerpoint/2010/main" val="2440779337"/>
              </p:ext>
            </p:extLst>
          </p:nvPr>
        </p:nvGraphicFramePr>
        <p:xfrm>
          <a:off x="1090064" y="2872740"/>
          <a:ext cx="7802416" cy="1132323"/>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487651"/>
                <a:gridCol w="487651"/>
                <a:gridCol w="487651"/>
                <a:gridCol w="487651"/>
                <a:gridCol w="487651"/>
                <a:gridCol w="487651"/>
                <a:gridCol w="487651"/>
                <a:gridCol w="487651"/>
                <a:gridCol w="487651"/>
                <a:gridCol w="487651"/>
                <a:gridCol w="487651"/>
                <a:gridCol w="487651"/>
                <a:gridCol w="487651"/>
                <a:gridCol w="487651"/>
                <a:gridCol w="487651"/>
                <a:gridCol w="487651"/>
              </a:tblGrid>
              <a:tr h="377441">
                <a:tc rowSpan="3">
                  <a:txBody>
                    <a:bodyPr/>
                    <a:lstStyle/>
                    <a:p>
                      <a:pPr algn="ctr"/>
                      <a:r>
                        <a:rPr lang="es-ES" sz="2000" dirty="0" smtClean="0">
                          <a:latin typeface="Arial Narrow" panose="020B0606020202030204" pitchFamily="34" charset="0"/>
                        </a:rPr>
                        <a:t>1º</a:t>
                      </a:r>
                      <a:endParaRPr lang="es-ES_tradnl" sz="2000" dirty="0">
                        <a:latin typeface="Arial Narrow" panose="020B0606020202030204" pitchFamily="34" charset="0"/>
                      </a:endParaRPr>
                    </a:p>
                  </a:txBody>
                  <a:tcPr anchor="ctr"/>
                </a:tc>
                <a:tc gridSpan="5">
                  <a:txBody>
                    <a:bodyPr/>
                    <a:lstStyle/>
                    <a:p>
                      <a:pPr algn="ctr"/>
                      <a:r>
                        <a:rPr lang="es-ES" dirty="0" smtClean="0">
                          <a:latin typeface="Arial Narrow" panose="020B0606020202030204" pitchFamily="34" charset="0"/>
                        </a:rPr>
                        <a:t>1er</a:t>
                      </a:r>
                      <a:r>
                        <a:rPr lang="es-ES" baseline="0" dirty="0" smtClean="0">
                          <a:latin typeface="Arial Narrow" panose="020B0606020202030204" pitchFamily="34" charset="0"/>
                        </a:rPr>
                        <a:t>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2º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3er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r>
              <a:tr h="377441">
                <a:tc vMerge="1">
                  <a:txBody>
                    <a:bodyPr/>
                    <a:lstStyle/>
                    <a:p>
                      <a:endParaRPr lang="es-ES_tradnl" dirty="0"/>
                    </a:p>
                  </a:txBody>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r>
              <a:tr h="377441">
                <a:tc vMerge="1">
                  <a:txBody>
                    <a:bodyPr/>
                    <a:lstStyle/>
                    <a:p>
                      <a:endParaRPr lang="es-ES_tradnl" dirty="0"/>
                    </a:p>
                  </a:txBody>
                  <a:tcPr/>
                </a:tc>
                <a:tc gridSpan="5">
                  <a:txBody>
                    <a:bodyPr/>
                    <a:lstStyle/>
                    <a:p>
                      <a:pPr algn="ctr"/>
                      <a:r>
                        <a:rPr lang="es-ES_tradnl" sz="1800" dirty="0" smtClean="0">
                          <a:latin typeface="Arial Narrow" panose="020B0606020202030204" pitchFamily="34" charset="0"/>
                        </a:rPr>
                        <a:t>1*C</a:t>
                      </a:r>
                      <a:endParaRPr lang="es-ES_tradnl" sz="1800"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3">
                  <a:txBody>
                    <a:bodyPr/>
                    <a:lstStyle/>
                    <a:p>
                      <a:pPr algn="ctr"/>
                      <a:r>
                        <a:rPr lang="es-ES" sz="1800" dirty="0" smtClean="0">
                          <a:latin typeface="Arial Narrow" panose="020B0606020202030204" pitchFamily="34" charset="0"/>
                        </a:rPr>
                        <a:t>1C</a:t>
                      </a:r>
                      <a:endParaRPr lang="es-ES_tradnl" sz="1800" dirty="0">
                        <a:latin typeface="Arial Narrow" panose="020B060602020203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700" dirty="0" smtClean="0">
                          <a:latin typeface="Arial Narrow" panose="020B0606020202030204" pitchFamily="34" charset="0"/>
                        </a:rPr>
                        <a:t>½ C+</a:t>
                      </a:r>
                      <a:r>
                        <a:rPr lang="es-ES" sz="1700" baseline="0" dirty="0" smtClean="0">
                          <a:latin typeface="Arial Narrow" panose="020B0606020202030204" pitchFamily="34" charset="0"/>
                        </a:rPr>
                        <a:t> ½ E</a:t>
                      </a:r>
                      <a:endParaRPr lang="es-ES_tradnl" sz="17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hMerge="1">
                  <a:txBody>
                    <a:bodyPr/>
                    <a:lstStyle/>
                    <a:p>
                      <a:endParaRPr lang="es-ES_tradnl" dirty="0"/>
                    </a:p>
                  </a:txBody>
                  <a:tcPr anchor="ctr"/>
                </a:tc>
                <a:tc gridSpan="3">
                  <a:txBody>
                    <a:bodyPr/>
                    <a:lstStyle/>
                    <a:p>
                      <a:pPr algn="ctr"/>
                      <a:r>
                        <a:rPr lang="es-ES" sz="1800" dirty="0" smtClean="0">
                          <a:latin typeface="Arial Narrow" panose="020B0606020202030204" pitchFamily="34" charset="0"/>
                        </a:rPr>
                        <a:t>1C</a:t>
                      </a:r>
                      <a:endParaRPr lang="es-ES_tradnl" sz="1800" dirty="0">
                        <a:latin typeface="Arial Narrow" panose="020B060602020203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700" dirty="0" smtClean="0">
                          <a:latin typeface="Arial Narrow" panose="020B0606020202030204" pitchFamily="34" charset="0"/>
                        </a:rPr>
                        <a:t>½ C+</a:t>
                      </a:r>
                      <a:r>
                        <a:rPr lang="es-ES" sz="1700" baseline="0" dirty="0" smtClean="0">
                          <a:latin typeface="Arial Narrow" panose="020B0606020202030204" pitchFamily="34" charset="0"/>
                        </a:rPr>
                        <a:t> ½ E</a:t>
                      </a:r>
                      <a:endParaRPr lang="es-ES_tradnl" sz="17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hMerge="1">
                  <a:txBody>
                    <a:bodyPr/>
                    <a:lstStyle/>
                    <a:p>
                      <a:endParaRPr lang="es-ES_tradnl" dirty="0"/>
                    </a:p>
                  </a:txBody>
                  <a:tcPr anchor="ctr"/>
                </a:tc>
              </a:tr>
            </a:tbl>
          </a:graphicData>
        </a:graphic>
      </p:graphicFrame>
      <p:graphicFrame>
        <p:nvGraphicFramePr>
          <p:cNvPr id="18" name="17 Tabla"/>
          <p:cNvGraphicFramePr>
            <a:graphicFrameLocks noGrp="1"/>
          </p:cNvGraphicFramePr>
          <p:nvPr>
            <p:extLst>
              <p:ext uri="{D42A27DB-BD31-4B8C-83A1-F6EECF244321}">
                <p14:modId xmlns:p14="http://schemas.microsoft.com/office/powerpoint/2010/main" val="2731524892"/>
              </p:ext>
            </p:extLst>
          </p:nvPr>
        </p:nvGraphicFramePr>
        <p:xfrm>
          <a:off x="1071826" y="4489316"/>
          <a:ext cx="7820656" cy="1099923"/>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488791"/>
                <a:gridCol w="488791"/>
                <a:gridCol w="488791"/>
                <a:gridCol w="488791"/>
                <a:gridCol w="488791"/>
                <a:gridCol w="488791"/>
                <a:gridCol w="488791"/>
                <a:gridCol w="488791"/>
                <a:gridCol w="488791"/>
                <a:gridCol w="488791"/>
                <a:gridCol w="488791"/>
                <a:gridCol w="488791"/>
                <a:gridCol w="488791"/>
                <a:gridCol w="488791"/>
                <a:gridCol w="488791"/>
                <a:gridCol w="488791"/>
              </a:tblGrid>
              <a:tr h="366641">
                <a:tc rowSpan="3">
                  <a:txBody>
                    <a:bodyPr/>
                    <a:lstStyle/>
                    <a:p>
                      <a:pPr algn="ctr"/>
                      <a:r>
                        <a:rPr lang="es-ES" sz="2000" dirty="0" smtClean="0">
                          <a:latin typeface="Arial Narrow" panose="020B0606020202030204" pitchFamily="34" charset="0"/>
                        </a:rPr>
                        <a:t>2º</a:t>
                      </a:r>
                      <a:endParaRPr lang="es-ES_tradnl" sz="2000" dirty="0">
                        <a:latin typeface="Arial Narrow" panose="020B0606020202030204" pitchFamily="34" charset="0"/>
                      </a:endParaRPr>
                    </a:p>
                  </a:txBody>
                  <a:tcPr anchor="ctr"/>
                </a:tc>
                <a:tc gridSpan="5">
                  <a:txBody>
                    <a:bodyPr/>
                    <a:lstStyle/>
                    <a:p>
                      <a:pPr algn="ctr"/>
                      <a:r>
                        <a:rPr lang="es-ES" dirty="0" smtClean="0">
                          <a:latin typeface="Arial Narrow" panose="020B0606020202030204" pitchFamily="34" charset="0"/>
                        </a:rPr>
                        <a:t>1er</a:t>
                      </a:r>
                      <a:r>
                        <a:rPr lang="es-ES" baseline="0" dirty="0" smtClean="0">
                          <a:latin typeface="Arial Narrow" panose="020B0606020202030204" pitchFamily="34" charset="0"/>
                        </a:rPr>
                        <a:t>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2º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gridSpan="5">
                  <a:txBody>
                    <a:bodyPr/>
                    <a:lstStyle/>
                    <a:p>
                      <a:pPr algn="ctr"/>
                      <a:r>
                        <a:rPr lang="es-ES" dirty="0" smtClean="0">
                          <a:latin typeface="Arial Narrow" panose="020B0606020202030204" pitchFamily="34" charset="0"/>
                        </a:rPr>
                        <a:t>3er Trimestre</a:t>
                      </a:r>
                      <a:endParaRPr lang="es-ES_tradnl" dirty="0">
                        <a:latin typeface="Arial Narrow" panose="020B0606020202030204" pitchFamily="34" charset="0"/>
                      </a:endParaRPr>
                    </a:p>
                  </a:txBody>
                  <a:tcPr anchor="ct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c hMerge="1">
                  <a:txBody>
                    <a:bodyPr/>
                    <a:lstStyle/>
                    <a:p>
                      <a:endParaRPr lang="es-ES_tradnl" dirty="0"/>
                    </a:p>
                  </a:txBody>
                  <a:tcPr/>
                </a:tc>
              </a:tr>
              <a:tr h="366641">
                <a:tc vMerge="1">
                  <a:txBody>
                    <a:bodyPr/>
                    <a:lstStyle/>
                    <a:p>
                      <a:endParaRPr lang="es-ES_tradnl" dirty="0"/>
                    </a:p>
                  </a:txBody>
                  <a:tcPr/>
                </a:tc>
                <a:tc>
                  <a:txBody>
                    <a:bodyPr/>
                    <a:lstStyle/>
                    <a:p>
                      <a:pPr algn="ctr"/>
                      <a:r>
                        <a:rPr lang="es-ES" sz="1300" dirty="0" smtClean="0"/>
                        <a:t>Lun</a:t>
                      </a:r>
                      <a:endParaRPr lang="es-ES_tradnl" sz="1300" dirty="0"/>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Vie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Lun</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Mar</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err="1" smtClean="0">
                          <a:latin typeface="Arial Narrow" panose="020B0606020202030204" pitchFamily="34" charset="0"/>
                        </a:rPr>
                        <a:t>Mié</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latin typeface="Arial Narrow" panose="020B0606020202030204" pitchFamily="34" charset="0"/>
                        </a:rPr>
                        <a:t>Jue</a:t>
                      </a:r>
                      <a:endParaRPr lang="es-ES_tradnl" sz="13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a:txBody>
                    <a:bodyPr/>
                    <a:lstStyle/>
                    <a:p>
                      <a:pPr algn="ctr"/>
                      <a:r>
                        <a:rPr lang="es-ES" sz="1300" dirty="0" smtClean="0"/>
                        <a:t>Vie</a:t>
                      </a:r>
                      <a:endParaRPr lang="es-ES_tradnl" sz="1300"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r>
              <a:tr h="366641">
                <a:tc vMerge="1">
                  <a:txBody>
                    <a:bodyPr/>
                    <a:lstStyle/>
                    <a:p>
                      <a:endParaRPr lang="es-ES_tradnl"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700" dirty="0" smtClean="0">
                          <a:latin typeface="Arial Narrow" panose="020B0606020202030204" pitchFamily="34" charset="0"/>
                        </a:rPr>
                        <a:t>½ C+</a:t>
                      </a:r>
                      <a:r>
                        <a:rPr lang="es-ES" sz="1700" baseline="0" dirty="0" smtClean="0">
                          <a:latin typeface="Arial Narrow" panose="020B0606020202030204" pitchFamily="34" charset="0"/>
                        </a:rPr>
                        <a:t> ½ E</a:t>
                      </a:r>
                      <a:endParaRPr lang="es-ES_tradnl" sz="1700" dirty="0">
                        <a:latin typeface="Arial Narrow" panose="020B0606020202030204" pitchFamily="34" charset="0"/>
                      </a:endParaRP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gradFill>
                  </a:tcPr>
                </a:tc>
                <a:tc hMerge="1">
                  <a:txBody>
                    <a:bodyPr/>
                    <a:lstStyle/>
                    <a:p>
                      <a:endParaRPr lang="es-ES_tradnl" sz="1800" dirty="0">
                        <a:latin typeface="Arial Narrow" panose="020B0606020202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800" dirty="0" smtClean="0">
                          <a:latin typeface="Arial Narrow" panose="020B0606020202030204" pitchFamily="34" charset="0"/>
                        </a:rPr>
                        <a:t>1C</a:t>
                      </a:r>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700" dirty="0" smtClean="0">
                          <a:latin typeface="Arial Narrow" panose="020B0606020202030204" pitchFamily="34" charset="0"/>
                        </a:rPr>
                        <a:t>½ C+</a:t>
                      </a:r>
                      <a:r>
                        <a:rPr lang="es-ES" sz="1700" baseline="0" dirty="0" smtClean="0">
                          <a:latin typeface="Arial Narrow" panose="020B0606020202030204" pitchFamily="34" charset="0"/>
                        </a:rPr>
                        <a:t> ½ E</a:t>
                      </a:r>
                      <a:endParaRPr lang="es-ES_tradnl" sz="1700" dirty="0">
                        <a:latin typeface="Arial Narrow" panose="020B0606020202030204" pitchFamily="34" charset="0"/>
                      </a:endParaRPr>
                    </a:p>
                  </a:txBody>
                  <a:tcPr anchor="ct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gradFill>
                  </a:tcPr>
                </a:tc>
                <a:tc hMerge="1">
                  <a:txBody>
                    <a:bodyPr/>
                    <a:lstStyle/>
                    <a:p>
                      <a:pPr algn="ctr"/>
                      <a:endParaRPr lang="es-ES_tradnl" sz="1800" dirty="0">
                        <a:latin typeface="Arial Narrow" panose="020B0606020202030204" pitchFamily="34" charset="0"/>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dirty="0" smtClean="0">
                          <a:latin typeface="Arial Narrow" panose="020B0606020202030204" pitchFamily="34" charset="0"/>
                        </a:rPr>
                        <a:t>1C</a:t>
                      </a:r>
                      <a:endParaRPr lang="es-ES_tradnl" sz="1800" dirty="0">
                        <a:latin typeface="Arial Narrow" panose="020B0606020202030204" pitchFamily="34" charset="0"/>
                      </a:endParaRPr>
                    </a:p>
                  </a:txBody>
                  <a:tcPr anchor="ctr"/>
                </a:tc>
                <a:tc hMerge="1">
                  <a:txBody>
                    <a:bodyPr/>
                    <a:lstStyle/>
                    <a:p>
                      <a:endParaRPr lang="es-ES_tradnl" sz="1800" dirty="0">
                        <a:latin typeface="Arial Narrow" panose="020B0606020202030204" pitchFamily="34" charset="0"/>
                      </a:endParaRPr>
                    </a:p>
                  </a:txBody>
                  <a:tcPr anchor="ctr">
                    <a:noFill/>
                  </a:tcPr>
                </a:tc>
                <a:tc hMerge="1">
                  <a:txBody>
                    <a:bodyPr/>
                    <a:lstStyle/>
                    <a:p>
                      <a:endParaRPr lang="es-ES_tradnl" dirty="0"/>
                    </a:p>
                  </a:txBody>
                  <a:tcPr anchor="ctr"/>
                </a:tc>
                <a:tc gridSpan="5">
                  <a:txBody>
                    <a:bodyPr/>
                    <a:lstStyle/>
                    <a:p>
                      <a:pPr algn="ctr"/>
                      <a:r>
                        <a:rPr lang="es-ES" sz="1800" dirty="0" smtClean="0">
                          <a:latin typeface="Arial Narrow" panose="020B0606020202030204" pitchFamily="34" charset="0"/>
                        </a:rPr>
                        <a:t>1**E en FCT</a:t>
                      </a:r>
                      <a:endParaRPr lang="es-ES_tradnl" sz="1800" dirty="0">
                        <a:latin typeface="Arial Narrow" panose="020B0606020202030204" pitchFamily="34" charset="0"/>
                      </a:endParaRP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a:p>
                  </a:txBody>
                  <a:tcPr anchor="ctr"/>
                </a:tc>
                <a:tc hMerge="1">
                  <a:txBody>
                    <a:bodyPr/>
                    <a:lstStyle/>
                    <a:p>
                      <a:endParaRPr lang="es-ES_tradnl" dirty="0"/>
                    </a:p>
                  </a:txBody>
                  <a:tcPr anchor="ctr"/>
                </a:tc>
                <a:tc hMerge="1">
                  <a:txBody>
                    <a:bodyPr/>
                    <a:lstStyle/>
                    <a:p>
                      <a:pPr algn="ctr"/>
                      <a:endParaRPr lang="es-ES_tradnl" sz="1700" dirty="0"/>
                    </a:p>
                  </a:txBody>
                  <a:tcPr anchor="ctr"/>
                </a:tc>
                <a:tc hMerge="1">
                  <a:txBody>
                    <a:bodyPr/>
                    <a:lstStyle/>
                    <a:p>
                      <a:endParaRPr lang="es-ES_tradnl" dirty="0"/>
                    </a:p>
                  </a:txBody>
                  <a:tcPr anchor="ctr"/>
                </a:tc>
              </a:tr>
            </a:tbl>
          </a:graphicData>
        </a:graphic>
      </p:graphicFrame>
      <p:sp>
        <p:nvSpPr>
          <p:cNvPr id="5" name="4 Rectángulo"/>
          <p:cNvSpPr/>
          <p:nvPr/>
        </p:nvSpPr>
        <p:spPr>
          <a:xfrm>
            <a:off x="1547664" y="4005064"/>
            <a:ext cx="2451120" cy="369332"/>
          </a:xfrm>
          <a:prstGeom prst="rect">
            <a:avLst/>
          </a:prstGeom>
        </p:spPr>
        <p:txBody>
          <a:bodyPr wrap="none">
            <a:spAutoFit/>
          </a:bodyPr>
          <a:lstStyle/>
          <a:p>
            <a:pPr algn="ctr"/>
            <a:r>
              <a:rPr lang="es-ES_tradnl" dirty="0">
                <a:latin typeface="Arial Narrow" panose="020B0606020202030204" pitchFamily="34" charset="0"/>
              </a:rPr>
              <a:t>1</a:t>
            </a:r>
            <a:r>
              <a:rPr lang="es-ES_tradnl" dirty="0" smtClean="0">
                <a:latin typeface="Arial Narrow" panose="020B0606020202030204" pitchFamily="34" charset="0"/>
              </a:rPr>
              <a:t>* Todo el grupo en Centro</a:t>
            </a:r>
            <a:endParaRPr lang="es-ES_tradnl" dirty="0">
              <a:latin typeface="Arial Narrow" panose="020B0606020202030204" pitchFamily="34" charset="0"/>
            </a:endParaRPr>
          </a:p>
        </p:txBody>
      </p:sp>
      <p:sp>
        <p:nvSpPr>
          <p:cNvPr id="19" name="18 Rectángulo"/>
          <p:cNvSpPr/>
          <p:nvPr/>
        </p:nvSpPr>
        <p:spPr>
          <a:xfrm>
            <a:off x="6442161" y="5589240"/>
            <a:ext cx="2449518" cy="369332"/>
          </a:xfrm>
          <a:prstGeom prst="rect">
            <a:avLst/>
          </a:prstGeom>
        </p:spPr>
        <p:txBody>
          <a:bodyPr wrap="none">
            <a:spAutoFit/>
          </a:bodyPr>
          <a:lstStyle/>
          <a:p>
            <a:pPr algn="ctr"/>
            <a:r>
              <a:rPr lang="es-ES_tradnl" dirty="0" smtClean="0">
                <a:latin typeface="Arial Narrow" panose="020B0606020202030204" pitchFamily="34" charset="0"/>
              </a:rPr>
              <a:t>1**E Todo el grupo en FCT</a:t>
            </a:r>
            <a:endParaRPr lang="es-ES_tradnl" dirty="0">
              <a:latin typeface="Arial Narrow" panose="020B0606020202030204" pitchFamily="34" charset="0"/>
            </a:endParaRPr>
          </a:p>
        </p:txBody>
      </p:sp>
      <p:grpSp>
        <p:nvGrpSpPr>
          <p:cNvPr id="14" name="13 Grupo"/>
          <p:cNvGrpSpPr/>
          <p:nvPr/>
        </p:nvGrpSpPr>
        <p:grpSpPr>
          <a:xfrm>
            <a:off x="972133" y="6534110"/>
            <a:ext cx="8171867" cy="347912"/>
            <a:chOff x="972133" y="6534110"/>
            <a:chExt cx="8171867" cy="347912"/>
          </a:xfrm>
        </p:grpSpPr>
        <p:sp>
          <p:nvSpPr>
            <p:cNvPr id="17"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1"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70344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3" name="12 Rectángulo"/>
          <p:cNvSpPr/>
          <p:nvPr/>
        </p:nvSpPr>
        <p:spPr>
          <a:xfrm>
            <a:off x="1156476" y="805235"/>
            <a:ext cx="6819850"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Garantía procedimental</a:t>
            </a:r>
            <a:endParaRPr lang="es-ES_tradnl" sz="3200" spc="300" dirty="0">
              <a:solidFill>
                <a:srgbClr val="C00000"/>
              </a:solidFill>
              <a:latin typeface="Candara" panose="020E0502030303020204" pitchFamily="34" charset="0"/>
            </a:endParaRPr>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graphicFrame>
        <p:nvGraphicFramePr>
          <p:cNvPr id="19" name="18 Tabla"/>
          <p:cNvGraphicFramePr>
            <a:graphicFrameLocks noGrp="1"/>
          </p:cNvGraphicFramePr>
          <p:nvPr>
            <p:extLst>
              <p:ext uri="{D42A27DB-BD31-4B8C-83A1-F6EECF244321}">
                <p14:modId xmlns:p14="http://schemas.microsoft.com/office/powerpoint/2010/main" val="2626035429"/>
              </p:ext>
            </p:extLst>
          </p:nvPr>
        </p:nvGraphicFramePr>
        <p:xfrm>
          <a:off x="1043607" y="1700808"/>
          <a:ext cx="7989273" cy="4623570"/>
        </p:xfrm>
        <a:graphic>
          <a:graphicData uri="http://schemas.openxmlformats.org/drawingml/2006/table">
            <a:tbl>
              <a:tblPr firstRow="1" firstCol="1" bandRow="1">
                <a:tableStyleId>{0660B408-B3CF-4A94-85FC-2B1E0A45F4A2}</a:tableStyleId>
              </a:tblPr>
              <a:tblGrid>
                <a:gridCol w="1098575"/>
                <a:gridCol w="6890698"/>
              </a:tblGrid>
              <a:tr h="222972">
                <a:tc>
                  <a:txBody>
                    <a:bodyPr/>
                    <a:lstStyle/>
                    <a:p>
                      <a:pPr algn="ctr">
                        <a:spcAft>
                          <a:spcPts val="0"/>
                        </a:spcAft>
                        <a:tabLst>
                          <a:tab pos="2590800" algn="l"/>
                        </a:tabLst>
                      </a:pPr>
                      <a:r>
                        <a:rPr lang="es-ES" sz="1600" spc="300" dirty="0">
                          <a:effectLst/>
                        </a:rPr>
                        <a:t>FECHA</a:t>
                      </a:r>
                      <a:endParaRPr lang="es-ES_tradnl" sz="1600" spc="300" dirty="0">
                        <a:solidFill>
                          <a:srgbClr val="FFFF00"/>
                        </a:solidFill>
                        <a:effectLst/>
                        <a:latin typeface="Agency FB" panose="020B0503020202020204" pitchFamily="34" charset="0"/>
                        <a:ea typeface="Times New Roman"/>
                      </a:endParaRPr>
                    </a:p>
                  </a:txBody>
                  <a:tcPr marL="53881" marR="53881" marT="0" marB="0">
                    <a:solidFill>
                      <a:schemeClr val="accent6">
                        <a:lumMod val="75000"/>
                      </a:schemeClr>
                    </a:solidFill>
                  </a:tcPr>
                </a:tc>
                <a:tc>
                  <a:txBody>
                    <a:bodyPr/>
                    <a:lstStyle/>
                    <a:p>
                      <a:pPr algn="ctr">
                        <a:spcAft>
                          <a:spcPts val="0"/>
                        </a:spcAft>
                        <a:tabLst>
                          <a:tab pos="2590800" algn="l"/>
                        </a:tabLst>
                      </a:pPr>
                      <a:r>
                        <a:rPr lang="es-ES" sz="1600" spc="600" dirty="0" smtClean="0">
                          <a:effectLst/>
                        </a:rPr>
                        <a:t>MANUAL</a:t>
                      </a:r>
                      <a:r>
                        <a:rPr lang="es-ES" sz="1600" spc="600" baseline="0" dirty="0" smtClean="0">
                          <a:effectLst/>
                        </a:rPr>
                        <a:t> </a:t>
                      </a:r>
                      <a:r>
                        <a:rPr lang="es-ES" sz="1600" spc="600" dirty="0" smtClean="0">
                          <a:effectLst/>
                        </a:rPr>
                        <a:t>PROCESOS Curso</a:t>
                      </a:r>
                      <a:r>
                        <a:rPr lang="es-ES" sz="1600" spc="600" baseline="0" dirty="0" smtClean="0">
                          <a:effectLst/>
                        </a:rPr>
                        <a:t> 1º</a:t>
                      </a:r>
                      <a:endParaRPr lang="es-ES_tradnl" sz="1600" spc="600" dirty="0">
                        <a:solidFill>
                          <a:srgbClr val="FFFF00"/>
                        </a:solidFill>
                        <a:effectLst/>
                        <a:latin typeface="Agency FB" panose="020B0503020202020204" pitchFamily="34" charset="0"/>
                        <a:ea typeface="Times New Roman"/>
                      </a:endParaRPr>
                    </a:p>
                  </a:txBody>
                  <a:tcPr marL="53881" marR="53881" marT="0" marB="0">
                    <a:solidFill>
                      <a:schemeClr val="accent6">
                        <a:lumMod val="75000"/>
                      </a:schemeClr>
                    </a:solidFill>
                  </a:tcPr>
                </a:tc>
              </a:tr>
              <a:tr h="309810">
                <a:tc>
                  <a:txBody>
                    <a:bodyPr/>
                    <a:lstStyle/>
                    <a:p>
                      <a:pPr algn="l">
                        <a:spcAft>
                          <a:spcPts val="0"/>
                        </a:spcAft>
                        <a:tabLst>
                          <a:tab pos="2590800" algn="l"/>
                        </a:tabLst>
                      </a:pPr>
                      <a:r>
                        <a:rPr lang="es-ES" sz="1600" dirty="0" smtClean="0">
                          <a:effectLst/>
                        </a:rPr>
                        <a:t>Julio</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 Matriculación</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smtClean="0">
                          <a:effectLst/>
                        </a:rPr>
                        <a:t>Septiembre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2.</a:t>
                      </a:r>
                      <a:r>
                        <a:rPr lang="es-ES" sz="1600" baseline="0" dirty="0" smtClean="0">
                          <a:effectLst/>
                        </a:rPr>
                        <a:t> </a:t>
                      </a:r>
                      <a:r>
                        <a:rPr lang="es-ES" sz="1600" dirty="0" smtClean="0">
                          <a:effectLst/>
                        </a:rPr>
                        <a:t>Información- </a:t>
                      </a:r>
                      <a:r>
                        <a:rPr lang="es-ES" sz="1600" dirty="0">
                          <a:effectLst/>
                        </a:rPr>
                        <a:t>Dinamización </a:t>
                      </a:r>
                      <a:r>
                        <a:rPr lang="es-ES" sz="1600" dirty="0" smtClean="0">
                          <a:effectLst/>
                        </a:rPr>
                        <a:t>profesorado</a:t>
                      </a:r>
                      <a:r>
                        <a:rPr lang="es-ES" sz="1600" baseline="0" dirty="0" smtClean="0">
                          <a:effectLst/>
                        </a:rPr>
                        <a:t> </a:t>
                      </a:r>
                      <a:r>
                        <a:rPr lang="es-ES" sz="1600" dirty="0" smtClean="0">
                          <a:effectLst/>
                        </a:rPr>
                        <a:t>y empresas</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marL="0" marR="0" indent="0" algn="l" defTabSz="914400" rtl="0" eaLnBrk="1" fontAlgn="auto" latinLnBrk="0" hangingPunct="1">
                        <a:lnSpc>
                          <a:spcPct val="100000"/>
                        </a:lnSpc>
                        <a:spcBef>
                          <a:spcPts val="0"/>
                        </a:spcBef>
                        <a:spcAft>
                          <a:spcPts val="0"/>
                        </a:spcAft>
                        <a:buClrTx/>
                        <a:buSzTx/>
                        <a:buFontTx/>
                        <a:buNone/>
                        <a:tabLst>
                          <a:tab pos="2590800" algn="l"/>
                        </a:tabLst>
                        <a:defRPr/>
                      </a:pPr>
                      <a:r>
                        <a:rPr lang="es-ES" sz="1600" dirty="0" smtClean="0">
                          <a:effectLst/>
                        </a:rPr>
                        <a:t>Octubre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tab pos="2590800" algn="l"/>
                        </a:tabLst>
                        <a:defRPr/>
                      </a:pPr>
                      <a:r>
                        <a:rPr lang="es-ES" sz="1600" dirty="0" smtClean="0">
                          <a:effectLst/>
                        </a:rPr>
                        <a:t>3. Sesión informativa Alumnos FP Dual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smtClean="0">
                          <a:effectLst/>
                        </a:rPr>
                        <a:t>Octubre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4. Información alumnado y familias en página web del</a:t>
                      </a:r>
                      <a:r>
                        <a:rPr lang="es-ES" sz="1600" baseline="0" dirty="0" smtClean="0">
                          <a:effectLst/>
                        </a:rPr>
                        <a:t> centro</a:t>
                      </a:r>
                      <a:endParaRPr lang="es-ES_tradnl" sz="1600" dirty="0">
                        <a:effectLst/>
                        <a:latin typeface="Agency FB" panose="020B0503020202020204" pitchFamily="34" charset="0"/>
                        <a:ea typeface="Times New Roman"/>
                      </a:endParaRPr>
                    </a:p>
                  </a:txBody>
                  <a:tcPr marL="53881" marR="53881" marT="0" marB="0" anchor="ctr"/>
                </a:tc>
              </a:tr>
              <a:tr h="352200">
                <a:tc>
                  <a:txBody>
                    <a:bodyPr/>
                    <a:lstStyle/>
                    <a:p>
                      <a:pPr algn="l">
                        <a:spcAft>
                          <a:spcPts val="0"/>
                        </a:spcAft>
                        <a:tabLst>
                          <a:tab pos="2590800" algn="l"/>
                        </a:tabLst>
                      </a:pPr>
                      <a:r>
                        <a:rPr lang="es-ES" sz="1600" dirty="0" smtClean="0">
                          <a:effectLst/>
                        </a:rPr>
                        <a:t>Noviembre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5.</a:t>
                      </a:r>
                      <a:r>
                        <a:rPr lang="es-ES" sz="1600" baseline="0" dirty="0" smtClean="0">
                          <a:effectLst/>
                        </a:rPr>
                        <a:t> </a:t>
                      </a:r>
                      <a:r>
                        <a:rPr lang="es-ES" sz="1600" dirty="0" smtClean="0">
                          <a:effectLst/>
                        </a:rPr>
                        <a:t>Publicación </a:t>
                      </a:r>
                      <a:r>
                        <a:rPr lang="es-ES" sz="1600" dirty="0">
                          <a:effectLst/>
                        </a:rPr>
                        <a:t>Tablón Anuncios </a:t>
                      </a:r>
                      <a:r>
                        <a:rPr lang="es-ES" sz="1600" dirty="0" smtClean="0">
                          <a:effectLst/>
                        </a:rPr>
                        <a:t>listado </a:t>
                      </a:r>
                      <a:r>
                        <a:rPr lang="es-ES" sz="1600" dirty="0">
                          <a:effectLst/>
                        </a:rPr>
                        <a:t>solicitantes </a:t>
                      </a:r>
                      <a:r>
                        <a:rPr lang="es-ES" sz="1600" dirty="0" smtClean="0">
                          <a:effectLst/>
                        </a:rPr>
                        <a:t>puestos</a:t>
                      </a:r>
                      <a:r>
                        <a:rPr lang="es-ES" sz="1600" baseline="0" dirty="0" smtClean="0">
                          <a:effectLst/>
                        </a:rPr>
                        <a:t> formativos </a:t>
                      </a:r>
                      <a:r>
                        <a:rPr lang="es-ES" sz="1600" dirty="0" smtClean="0">
                          <a:effectLst/>
                        </a:rPr>
                        <a:t>en empresa</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Diciembre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6. Entrevistas</a:t>
                      </a:r>
                      <a:r>
                        <a:rPr lang="es-ES" sz="1600" baseline="0" dirty="0" smtClean="0">
                          <a:effectLst/>
                        </a:rPr>
                        <a:t> </a:t>
                      </a:r>
                      <a:r>
                        <a:rPr lang="es-ES" sz="1600" dirty="0" smtClean="0">
                          <a:effectLst/>
                        </a:rPr>
                        <a:t>selección </a:t>
                      </a:r>
                      <a:r>
                        <a:rPr lang="es-ES" sz="1600" dirty="0">
                          <a:effectLst/>
                        </a:rPr>
                        <a:t>con </a:t>
                      </a:r>
                      <a:r>
                        <a:rPr lang="es-ES" sz="1600" dirty="0" smtClean="0">
                          <a:effectLst/>
                        </a:rPr>
                        <a:t>Tutores FP Dual</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Diciembre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7. Selección de candidatos</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Diciembre</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8. Publicación de listado de alumnado seleccionado</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smtClean="0">
                          <a:effectLst/>
                        </a:rPr>
                        <a:t>Enero</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9. Firma de Convenios </a:t>
                      </a:r>
                      <a:r>
                        <a:rPr lang="es-ES" sz="1600" dirty="0">
                          <a:effectLst/>
                        </a:rPr>
                        <a:t>de Colaboración con </a:t>
                      </a:r>
                      <a:r>
                        <a:rPr lang="es-ES" sz="1600" dirty="0" smtClean="0">
                          <a:effectLst/>
                        </a:rPr>
                        <a:t>empresas</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Enero</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10. </a:t>
                      </a:r>
                      <a:r>
                        <a:rPr lang="es-ES" sz="1600" dirty="0">
                          <a:effectLst/>
                        </a:rPr>
                        <a:t>Presentación </a:t>
                      </a:r>
                      <a:r>
                        <a:rPr lang="es-ES" sz="1600" dirty="0" smtClean="0">
                          <a:effectLst/>
                        </a:rPr>
                        <a:t>alumnado </a:t>
                      </a:r>
                      <a:r>
                        <a:rPr lang="es-ES" sz="1600" dirty="0">
                          <a:effectLst/>
                        </a:rPr>
                        <a:t>en </a:t>
                      </a:r>
                      <a:r>
                        <a:rPr lang="es-ES" sz="1600" dirty="0" smtClean="0">
                          <a:effectLst/>
                        </a:rPr>
                        <a:t>empresas</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Alternancia</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11. Inicio de la Fase de alternancia.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marL="0" marR="0" indent="0" algn="l" defTabSz="914400" rtl="0" eaLnBrk="1" fontAlgn="auto" latinLnBrk="0" hangingPunct="1">
                        <a:lnSpc>
                          <a:spcPct val="100000"/>
                        </a:lnSpc>
                        <a:spcBef>
                          <a:spcPts val="0"/>
                        </a:spcBef>
                        <a:spcAft>
                          <a:spcPts val="0"/>
                        </a:spcAft>
                        <a:buClrTx/>
                        <a:buSzTx/>
                        <a:buFontTx/>
                        <a:buNone/>
                        <a:tabLst>
                          <a:tab pos="2590800" algn="l"/>
                        </a:tabLst>
                        <a:defRPr/>
                      </a:pPr>
                      <a:r>
                        <a:rPr lang="es-ES" sz="1600" dirty="0" smtClean="0">
                          <a:effectLst/>
                        </a:rPr>
                        <a:t>Alternancia</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12. Seguimiento académico en la empresa y en el centro</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smtClean="0">
                          <a:effectLst/>
                        </a:rPr>
                        <a:t>Junio</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13. Evaluación,</a:t>
                      </a:r>
                      <a:r>
                        <a:rPr lang="es-ES" sz="1600" baseline="0" dirty="0" smtClean="0">
                          <a:effectLst/>
                        </a:rPr>
                        <a:t> memoria y certificaciones</a:t>
                      </a:r>
                      <a:r>
                        <a:rPr lang="es-ES" sz="1600" dirty="0">
                          <a:effectLst/>
                        </a:rPr>
                        <a:t> </a:t>
                      </a:r>
                      <a:endParaRPr lang="es-ES_tradnl" sz="1600" dirty="0">
                        <a:effectLst/>
                        <a:latin typeface="Agency FB" panose="020B0503020202020204" pitchFamily="34" charset="0"/>
                        <a:ea typeface="Times New Roman"/>
                      </a:endParaRPr>
                    </a:p>
                  </a:txBody>
                  <a:tcPr marL="53881" marR="53881" marT="0" marB="0" anchor="ctr"/>
                </a:tc>
              </a:tr>
              <a:tr h="309810">
                <a:tc>
                  <a:txBody>
                    <a:bodyPr/>
                    <a:lstStyle/>
                    <a:p>
                      <a:pPr algn="l">
                        <a:spcAft>
                          <a:spcPts val="0"/>
                        </a:spcAft>
                        <a:tabLst>
                          <a:tab pos="2590800" algn="l"/>
                        </a:tabLst>
                      </a:pPr>
                      <a:r>
                        <a:rPr lang="es-ES" sz="1600" dirty="0">
                          <a:effectLst/>
                        </a:rPr>
                        <a:t>Alternancia</a:t>
                      </a:r>
                      <a:endParaRPr lang="es-ES_tradnl" sz="1600" dirty="0">
                        <a:solidFill>
                          <a:schemeClr val="bg1"/>
                        </a:solidFill>
                        <a:effectLst/>
                        <a:latin typeface="Agency FB" panose="020B0503020202020204" pitchFamily="34" charset="0"/>
                        <a:ea typeface="Times New Roman"/>
                      </a:endParaRPr>
                    </a:p>
                  </a:txBody>
                  <a:tcPr marL="53881" marR="53881" marT="0" marB="0" anchor="ctr"/>
                </a:tc>
                <a:tc>
                  <a:txBody>
                    <a:bodyPr/>
                    <a:lstStyle/>
                    <a:p>
                      <a:pPr>
                        <a:spcAft>
                          <a:spcPts val="0"/>
                        </a:spcAft>
                        <a:tabLst>
                          <a:tab pos="2590800" algn="l"/>
                        </a:tabLst>
                      </a:pPr>
                      <a:r>
                        <a:rPr lang="es-ES" sz="1600" dirty="0" smtClean="0">
                          <a:effectLst/>
                        </a:rPr>
                        <a:t>14. Otros Procedimientos ordinarios y extraordinarios</a:t>
                      </a:r>
                      <a:endParaRPr lang="es-ES_tradnl" sz="1600" dirty="0">
                        <a:effectLst/>
                        <a:latin typeface="Agency FB" panose="020B0503020202020204" pitchFamily="34" charset="0"/>
                        <a:ea typeface="Times New Roman"/>
                      </a:endParaRPr>
                    </a:p>
                  </a:txBody>
                  <a:tcPr marL="53881" marR="53881" marT="0" marB="0" anchor="ctr"/>
                </a:tc>
              </a:tr>
            </a:tbl>
          </a:graphicData>
        </a:graphic>
      </p:graphicFrame>
      <p:grpSp>
        <p:nvGrpSpPr>
          <p:cNvPr id="10" name="9 Grupo"/>
          <p:cNvGrpSpPr/>
          <p:nvPr/>
        </p:nvGrpSpPr>
        <p:grpSpPr>
          <a:xfrm>
            <a:off x="972133" y="6534110"/>
            <a:ext cx="8171867" cy="347912"/>
            <a:chOff x="972133" y="6534110"/>
            <a:chExt cx="8171867" cy="347912"/>
          </a:xfrm>
        </p:grpSpPr>
        <p:sp>
          <p:nvSpPr>
            <p:cNvPr id="1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2"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918890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3" name="12 Rectángulo"/>
          <p:cNvSpPr/>
          <p:nvPr/>
        </p:nvSpPr>
        <p:spPr>
          <a:xfrm>
            <a:off x="1156476" y="805235"/>
            <a:ext cx="7519980" cy="1274195"/>
          </a:xfrm>
          <a:prstGeom prst="rect">
            <a:avLst/>
          </a:prstGeom>
        </p:spPr>
        <p:txBody>
          <a:bodyPr wrap="square">
            <a:spAutoFit/>
          </a:bodyPr>
          <a:lstStyle/>
          <a:p>
            <a:pPr>
              <a:lnSpc>
                <a:spcPct val="120000"/>
              </a:lnSpc>
            </a:pPr>
            <a:r>
              <a:rPr lang="en-US" sz="3200" spc="300" dirty="0" err="1" smtClean="0">
                <a:solidFill>
                  <a:srgbClr val="C00000"/>
                </a:solidFill>
                <a:latin typeface="Candara" panose="020E0502030303020204" pitchFamily="34" charset="0"/>
              </a:rPr>
              <a:t>Zona</a:t>
            </a:r>
            <a:r>
              <a:rPr lang="en-US" sz="3200" spc="300" dirty="0" smtClean="0">
                <a:solidFill>
                  <a:srgbClr val="C00000"/>
                </a:solidFill>
                <a:latin typeface="Candara" panose="020E0502030303020204" pitchFamily="34" charset="0"/>
              </a:rPr>
              <a:t> de </a:t>
            </a:r>
            <a:r>
              <a:rPr lang="en-US" sz="3200" spc="300" dirty="0" err="1" smtClean="0">
                <a:solidFill>
                  <a:srgbClr val="C00000"/>
                </a:solidFill>
                <a:latin typeface="Candara" panose="020E0502030303020204" pitchFamily="34" charset="0"/>
              </a:rPr>
              <a:t>gestión</a:t>
            </a:r>
            <a:r>
              <a:rPr lang="en-US" sz="3200" spc="300" dirty="0" smtClean="0">
                <a:solidFill>
                  <a:srgbClr val="C00000"/>
                </a:solidFill>
                <a:latin typeface="Candara" panose="020E0502030303020204" pitchFamily="34" charset="0"/>
              </a:rPr>
              <a:t> dual </a:t>
            </a:r>
            <a:r>
              <a:rPr lang="en-US" sz="3200" spc="300" dirty="0" err="1" smtClean="0">
                <a:solidFill>
                  <a:srgbClr val="C00000"/>
                </a:solidFill>
                <a:latin typeface="Candara" panose="020E0502030303020204" pitchFamily="34" charset="0"/>
              </a:rPr>
              <a:t>compartida</a:t>
            </a:r>
            <a:endParaRPr lang="en-US" sz="3200" spc="300" dirty="0" smtClean="0">
              <a:solidFill>
                <a:srgbClr val="C00000"/>
              </a:solidFill>
              <a:latin typeface="Candara" panose="020E0502030303020204" pitchFamily="34" charset="0"/>
            </a:endParaRPr>
          </a:p>
          <a:p>
            <a:pPr>
              <a:lnSpc>
                <a:spcPct val="120000"/>
              </a:lnSpc>
            </a:pPr>
            <a:r>
              <a:rPr lang="en-US" sz="3200" spc="300" dirty="0" err="1" smtClean="0">
                <a:solidFill>
                  <a:srgbClr val="C00000"/>
                </a:solidFill>
                <a:latin typeface="Candara" panose="020E0502030303020204" pitchFamily="34" charset="0"/>
              </a:rPr>
              <a:t>Infraestructura</a:t>
            </a:r>
            <a:r>
              <a:rPr lang="en-US" sz="3200" spc="300" dirty="0" smtClean="0">
                <a:solidFill>
                  <a:srgbClr val="C00000"/>
                </a:solidFill>
                <a:latin typeface="Candara" panose="020E0502030303020204" pitchFamily="34" charset="0"/>
              </a:rPr>
              <a:t> TIC</a:t>
            </a:r>
            <a:endParaRPr lang="es-ES_tradnl" sz="3200" spc="300" dirty="0">
              <a:solidFill>
                <a:srgbClr val="C00000"/>
              </a:solidFill>
              <a:latin typeface="Candara" panose="020E0502030303020204" pitchFamily="34" charset="0"/>
            </a:endParaRPr>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pic>
        <p:nvPicPr>
          <p:cNvPr id="5"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58" t="16055" r="20775" b="9909"/>
          <a:stretch/>
        </p:blipFill>
        <p:spPr bwMode="auto">
          <a:xfrm>
            <a:off x="1156476" y="2204864"/>
            <a:ext cx="6911835" cy="4091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Resultado de imagen de google apps for edu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6005" y="2420888"/>
            <a:ext cx="3183932" cy="628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google apps for education"/>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56476" y="5110499"/>
            <a:ext cx="1687332" cy="10689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5" name="Picture 4" descr="https://sites.google.com/a/ieshlanz.com/raiabril/_/rsrc/1447615993697/fpempresa/FPempresa.png"/>
            <p:cNvPicPr>
              <a:picLocks noChangeAspect="1" noChangeArrowheads="1"/>
            </p:cNvPicPr>
            <p:nvPr/>
          </p:nvPicPr>
          <p:blipFill>
            <a:blip r:embed="rId8">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6615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3" name="12 Rectángulo"/>
          <p:cNvSpPr/>
          <p:nvPr/>
        </p:nvSpPr>
        <p:spPr>
          <a:xfrm>
            <a:off x="1156476" y="805235"/>
            <a:ext cx="7519980" cy="683264"/>
          </a:xfrm>
          <a:prstGeom prst="rect">
            <a:avLst/>
          </a:prstGeom>
        </p:spPr>
        <p:txBody>
          <a:bodyPr wrap="square">
            <a:spAutoFit/>
          </a:bodyPr>
          <a:lstStyle/>
          <a:p>
            <a:pPr>
              <a:lnSpc>
                <a:spcPct val="120000"/>
              </a:lnSpc>
            </a:pPr>
            <a:r>
              <a:rPr lang="en-US" sz="3200" spc="300" dirty="0" smtClean="0">
                <a:solidFill>
                  <a:srgbClr val="C00000"/>
                </a:solidFill>
                <a:latin typeface="Candara" panose="020E0502030303020204" pitchFamily="34" charset="0"/>
              </a:rPr>
              <a:t>Campus virtual de </a:t>
            </a:r>
            <a:r>
              <a:rPr lang="en-US" sz="3200" spc="300" dirty="0" err="1" smtClean="0">
                <a:solidFill>
                  <a:srgbClr val="C00000"/>
                </a:solidFill>
                <a:latin typeface="Candara" panose="020E0502030303020204" pitchFamily="34" charset="0"/>
              </a:rPr>
              <a:t>aprendizaje</a:t>
            </a:r>
            <a:endParaRPr lang="es-ES_tradnl" sz="3200" spc="300" dirty="0">
              <a:solidFill>
                <a:srgbClr val="C00000"/>
              </a:solidFill>
              <a:latin typeface="Candara" panose="020E0502030303020204" pitchFamily="34" charset="0"/>
            </a:endParaRPr>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pic>
        <p:nvPicPr>
          <p:cNvPr id="3073" name="Picture 1"/>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13" t="26935" r="2711" b="5351"/>
          <a:stretch/>
        </p:blipFill>
        <p:spPr bwMode="auto">
          <a:xfrm>
            <a:off x="971600" y="2329840"/>
            <a:ext cx="7920880" cy="346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972133" y="6534110"/>
            <a:ext cx="8171867" cy="347912"/>
            <a:chOff x="972133" y="6534110"/>
            <a:chExt cx="8171867" cy="347912"/>
          </a:xfrm>
        </p:grpSpPr>
        <p:sp>
          <p:nvSpPr>
            <p:cNvPr id="1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2"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18080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7" name="16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sp>
        <p:nvSpPr>
          <p:cNvPr id="19" name="18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8" name="17 Rectángulo"/>
          <p:cNvSpPr/>
          <p:nvPr/>
        </p:nvSpPr>
        <p:spPr>
          <a:xfrm>
            <a:off x="1156475" y="805235"/>
            <a:ext cx="7695515" cy="1274195"/>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Seguros de responsabilidad civil</a:t>
            </a:r>
          </a:p>
          <a:p>
            <a:pPr>
              <a:lnSpc>
                <a:spcPct val="120000"/>
              </a:lnSpc>
            </a:pPr>
            <a:r>
              <a:rPr lang="es-ES_tradnl" sz="3200" spc="300" dirty="0" smtClean="0">
                <a:solidFill>
                  <a:srgbClr val="C00000"/>
                </a:solidFill>
                <a:latin typeface="Candara" panose="020E0502030303020204" pitchFamily="34" charset="0"/>
              </a:rPr>
              <a:t> y accidentes</a:t>
            </a:r>
            <a:endParaRPr lang="es-ES_tradnl" sz="3200" spc="300" dirty="0">
              <a:solidFill>
                <a:srgbClr val="C00000"/>
              </a:solidFill>
              <a:latin typeface="Candara" panose="020E0502030303020204" pitchFamily="34" charset="0"/>
            </a:endParaRPr>
          </a:p>
        </p:txBody>
      </p:sp>
      <p:pic>
        <p:nvPicPr>
          <p:cNvPr id="512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525" t="15718" r="4508" b="4169"/>
          <a:stretch/>
        </p:blipFill>
        <p:spPr bwMode="auto">
          <a:xfrm>
            <a:off x="1189353" y="2110129"/>
            <a:ext cx="7487103" cy="4032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eguro FP dual"/>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900346" y="5534084"/>
            <a:ext cx="1943100" cy="5334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29475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pSp>
        <p:nvGrpSpPr>
          <p:cNvPr id="15" name="14 Grupo"/>
          <p:cNvGrpSpPr/>
          <p:nvPr/>
        </p:nvGrpSpPr>
        <p:grpSpPr>
          <a:xfrm>
            <a:off x="5363210" y="2019373"/>
            <a:ext cx="3061002" cy="1946120"/>
            <a:chOff x="131588" y="116632"/>
            <a:chExt cx="3061002" cy="1946120"/>
          </a:xfrm>
        </p:grpSpPr>
        <p:grpSp>
          <p:nvGrpSpPr>
            <p:cNvPr id="16" name="15 Grupo"/>
            <p:cNvGrpSpPr/>
            <p:nvPr/>
          </p:nvGrpSpPr>
          <p:grpSpPr>
            <a:xfrm>
              <a:off x="131588" y="116632"/>
              <a:ext cx="3061002" cy="1946120"/>
              <a:chOff x="131588" y="2238237"/>
              <a:chExt cx="3061002" cy="1946120"/>
            </a:xfrm>
          </p:grpSpPr>
          <p:grpSp>
            <p:nvGrpSpPr>
              <p:cNvPr id="19" name="18 Grupo"/>
              <p:cNvGrpSpPr/>
              <p:nvPr/>
            </p:nvGrpSpPr>
            <p:grpSpPr>
              <a:xfrm>
                <a:off x="131588" y="2238237"/>
                <a:ext cx="3061002" cy="1946120"/>
                <a:chOff x="272480" y="260648"/>
                <a:chExt cx="3059113" cy="2030465"/>
              </a:xfrm>
            </p:grpSpPr>
            <p:sp>
              <p:nvSpPr>
                <p:cNvPr id="25" name="Rectangle 19"/>
                <p:cNvSpPr>
                  <a:spLocks noChangeArrowheads="1"/>
                </p:cNvSpPr>
                <p:nvPr/>
              </p:nvSpPr>
              <p:spPr bwMode="auto">
                <a:xfrm>
                  <a:off x="272480" y="260648"/>
                  <a:ext cx="3059113" cy="309314"/>
                </a:xfrm>
                <a:prstGeom prst="rect">
                  <a:avLst/>
                </a:prstGeom>
                <a:solidFill>
                  <a:srgbClr val="0000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576" tIns="36576" rIns="36576" bIns="36576" numCol="1" anchor="t" anchorCtr="0" compatLnSpc="1">
                  <a:prstTxWarp prst="textNoShape">
                    <a:avLst/>
                  </a:prstTxWarp>
                </a:bodyPr>
                <a:lstStyle/>
                <a:p>
                  <a:endParaRPr lang="es-ES"/>
                </a:p>
              </p:txBody>
            </p:sp>
            <p:sp>
              <p:nvSpPr>
                <p:cNvPr id="26" name="Rectangle 20"/>
                <p:cNvSpPr>
                  <a:spLocks noChangeArrowheads="1"/>
                </p:cNvSpPr>
                <p:nvPr/>
              </p:nvSpPr>
              <p:spPr bwMode="auto">
                <a:xfrm flipH="1">
                  <a:off x="272480" y="569962"/>
                  <a:ext cx="115637" cy="1670298"/>
                </a:xfrm>
                <a:prstGeom prst="rect">
                  <a:avLst/>
                </a:prstGeom>
                <a:solidFill>
                  <a:srgbClr val="DA1F28"/>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576" tIns="36576" rIns="36576" bIns="36576" numCol="1" anchor="t" anchorCtr="0" compatLnSpc="1">
                  <a:prstTxWarp prst="textNoShape">
                    <a:avLst/>
                  </a:prstTxWarp>
                </a:bodyPr>
                <a:lstStyle/>
                <a:p>
                  <a:endParaRPr lang="es-ES"/>
                </a:p>
              </p:txBody>
            </p:sp>
            <p:sp>
              <p:nvSpPr>
                <p:cNvPr id="27" name="Text Box 22"/>
                <p:cNvSpPr txBox="1">
                  <a:spLocks noChangeArrowheads="1"/>
                </p:cNvSpPr>
                <p:nvPr/>
              </p:nvSpPr>
              <p:spPr bwMode="auto">
                <a:xfrm>
                  <a:off x="1561270" y="1237323"/>
                  <a:ext cx="1700895" cy="798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0" rIns="36195" bIns="36195" numCol="1" anchor="t" anchorCtr="0" compatLnSpc="1">
                  <a:prstTxWarp prst="textNoShape">
                    <a:avLst/>
                  </a:prstTxWarp>
                </a:bodyPr>
                <a:lstStyle/>
                <a:p>
                  <a:pPr lvl="0" algn="r" fontAlgn="base">
                    <a:spcBef>
                      <a:spcPct val="0"/>
                    </a:spcBef>
                    <a:spcAft>
                      <a:spcPct val="0"/>
                    </a:spcAft>
                  </a:pPr>
                  <a:r>
                    <a:rPr lang="es-ES" sz="700" dirty="0">
                      <a:solidFill>
                        <a:srgbClr val="000000"/>
                      </a:solidFill>
                      <a:latin typeface="Eras Medium ITC" pitchFamily="34" charset="0"/>
                      <a:cs typeface="Arial" pitchFamily="34" charset="0"/>
                    </a:rPr>
                    <a:t>IES Politécnico Hermenegildo Lanz</a:t>
                  </a:r>
                </a:p>
                <a:p>
                  <a:pPr lvl="0" algn="r" fontAlgn="base">
                    <a:spcBef>
                      <a:spcPct val="0"/>
                    </a:spcBef>
                    <a:spcAft>
                      <a:spcPct val="0"/>
                    </a:spcAft>
                  </a:pPr>
                  <a:r>
                    <a:rPr lang="es-ES" sz="700" dirty="0">
                      <a:solidFill>
                        <a:srgbClr val="000000"/>
                      </a:solidFill>
                      <a:latin typeface="Eras Medium ITC" pitchFamily="34" charset="0"/>
                      <a:cs typeface="Arial" pitchFamily="34" charset="0"/>
                    </a:rPr>
                    <a:t>C/ </a:t>
                  </a:r>
                  <a:r>
                    <a:rPr lang="es-ES" sz="700" dirty="0" smtClean="0">
                      <a:solidFill>
                        <a:srgbClr val="000000"/>
                      </a:solidFill>
                      <a:latin typeface="Eras Medium ITC" pitchFamily="34" charset="0"/>
                      <a:cs typeface="Arial" pitchFamily="34" charset="0"/>
                    </a:rPr>
                    <a:t>Albondón, 7</a:t>
                  </a:r>
                  <a:endParaRPr lang="es-ES" sz="700" dirty="0">
                    <a:solidFill>
                      <a:srgbClr val="000000"/>
                    </a:solidFill>
                    <a:latin typeface="Eras Medium ITC" pitchFamily="34" charset="0"/>
                    <a:cs typeface="Arial" pitchFamily="34" charset="0"/>
                  </a:endParaRPr>
                </a:p>
                <a:p>
                  <a:pPr lvl="0" algn="r" fontAlgn="base">
                    <a:spcBef>
                      <a:spcPct val="0"/>
                    </a:spcBef>
                    <a:spcAft>
                      <a:spcPct val="0"/>
                    </a:spcAft>
                  </a:pPr>
                  <a:r>
                    <a:rPr lang="es-ES" sz="700" dirty="0">
                      <a:solidFill>
                        <a:srgbClr val="000000"/>
                      </a:solidFill>
                      <a:latin typeface="Eras Medium ITC" pitchFamily="34" charset="0"/>
                      <a:cs typeface="Arial" pitchFamily="34" charset="0"/>
                    </a:rPr>
                    <a:t>18003 Granada</a:t>
                  </a:r>
                </a:p>
                <a:p>
                  <a:pPr marL="0" marR="0" lvl="0" indent="0" algn="r" defTabSz="914400" rtl="0" eaLnBrk="1" fontAlgn="base" latinLnBrk="0" hangingPunct="1">
                    <a:lnSpc>
                      <a:spcPct val="100000"/>
                    </a:lnSpc>
                    <a:spcBef>
                      <a:spcPct val="0"/>
                    </a:spcBef>
                    <a:spcAft>
                      <a:spcPct val="0"/>
                    </a:spcAft>
                    <a:buClrTx/>
                    <a:buSzTx/>
                    <a:buFontTx/>
                    <a:buNone/>
                    <a:tabLst/>
                  </a:pPr>
                  <a:endParaRPr kumimoji="0" lang="es-ES" sz="400" b="0" i="0" u="none" strike="noStrike" cap="none" normalizeH="0" baseline="0" dirty="0" smtClean="0">
                    <a:ln>
                      <a:noFill/>
                    </a:ln>
                    <a:solidFill>
                      <a:srgbClr val="000000"/>
                    </a:solidFill>
                    <a:effectLst/>
                    <a:latin typeface="Eras Medium ITC" pitchFamily="34" charset="0"/>
                    <a:cs typeface="Arial" pitchFamily="34" charset="0"/>
                  </a:endParaRPr>
                </a:p>
                <a:p>
                  <a:pPr marL="0" marR="0" lvl="0" indent="0" algn="r" defTabSz="914400" rtl="0" eaLnBrk="1" fontAlgn="base" latinLnBrk="0" hangingPunct="1">
                    <a:lnSpc>
                      <a:spcPct val="100000"/>
                    </a:lnSpc>
                    <a:spcBef>
                      <a:spcPct val="0"/>
                    </a:spcBef>
                    <a:spcAft>
                      <a:spcPct val="0"/>
                    </a:spcAft>
                    <a:buClrTx/>
                    <a:buSzTx/>
                    <a:buFontTx/>
                    <a:buNone/>
                    <a:tabLst/>
                  </a:pPr>
                  <a:r>
                    <a:rPr kumimoji="0" lang="es-ES" sz="700" b="0" i="0" u="none" strike="noStrike" cap="none" normalizeH="0" baseline="0" dirty="0" smtClean="0">
                      <a:ln>
                        <a:noFill/>
                      </a:ln>
                      <a:solidFill>
                        <a:srgbClr val="000000"/>
                      </a:solidFill>
                      <a:effectLst/>
                      <a:latin typeface="Eras Medium ITC" pitchFamily="34" charset="0"/>
                      <a:cs typeface="Arial" pitchFamily="34" charset="0"/>
                    </a:rPr>
                    <a:t>Teléfono: 958 893 230</a:t>
                  </a:r>
                </a:p>
                <a:p>
                  <a:pPr marL="0" marR="0" lvl="0" indent="0" algn="r" defTabSz="914400" rtl="0" eaLnBrk="1" fontAlgn="base" latinLnBrk="0" hangingPunct="1">
                    <a:lnSpc>
                      <a:spcPct val="100000"/>
                    </a:lnSpc>
                    <a:spcBef>
                      <a:spcPct val="0"/>
                    </a:spcBef>
                    <a:spcAft>
                      <a:spcPct val="0"/>
                    </a:spcAft>
                    <a:buClrTx/>
                    <a:buSzTx/>
                    <a:buFontTx/>
                    <a:buNone/>
                    <a:tabLst/>
                  </a:pPr>
                  <a:r>
                    <a:rPr kumimoji="0" lang="es-ES" sz="700" b="0" i="0" u="none" strike="noStrike" cap="none" normalizeH="0" baseline="0" dirty="0" smtClean="0">
                      <a:ln>
                        <a:noFill/>
                      </a:ln>
                      <a:solidFill>
                        <a:srgbClr val="000000"/>
                      </a:solidFill>
                      <a:effectLst/>
                      <a:latin typeface="Eras Medium ITC" pitchFamily="34" charset="0"/>
                      <a:cs typeface="Arial" pitchFamily="34" charset="0"/>
                    </a:rPr>
                    <a:t>Fax: 958 893 228</a:t>
                  </a:r>
                </a:p>
                <a:p>
                  <a:pPr marL="0" marR="0" lvl="0" indent="0" algn="r" defTabSz="914400" rtl="0" eaLnBrk="1" fontAlgn="base" latinLnBrk="0" hangingPunct="1">
                    <a:lnSpc>
                      <a:spcPct val="100000"/>
                    </a:lnSpc>
                    <a:spcBef>
                      <a:spcPct val="0"/>
                    </a:spcBef>
                    <a:spcAft>
                      <a:spcPct val="0"/>
                    </a:spcAft>
                    <a:buClrTx/>
                    <a:buSzTx/>
                    <a:buFontTx/>
                    <a:buNone/>
                    <a:tabLst/>
                  </a:pPr>
                  <a:r>
                    <a:rPr lang="es-ES" sz="700" dirty="0" smtClean="0">
                      <a:solidFill>
                        <a:srgbClr val="000000"/>
                      </a:solidFill>
                      <a:latin typeface="Eras Medium ITC" pitchFamily="34" charset="0"/>
                      <a:cs typeface="Arial" pitchFamily="34" charset="0"/>
                    </a:rPr>
                    <a:t>ieshlanz</a:t>
                  </a:r>
                  <a:r>
                    <a:rPr kumimoji="0" lang="es-ES" sz="700" b="0" i="0" u="none" strike="noStrike" cap="none" normalizeH="0" baseline="0" dirty="0" smtClean="0">
                      <a:ln>
                        <a:noFill/>
                      </a:ln>
                      <a:solidFill>
                        <a:srgbClr val="000000"/>
                      </a:solidFill>
                      <a:effectLst/>
                      <a:latin typeface="Eras Medium ITC" pitchFamily="34" charset="0"/>
                      <a:cs typeface="Arial" pitchFamily="34" charset="0"/>
                    </a:rPr>
                    <a:t>@ieshlanz.com</a:t>
                  </a:r>
                  <a:endParaRPr kumimoji="0" lang="es-ES"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Text Box 23"/>
                <p:cNvSpPr txBox="1">
                  <a:spLocks noChangeArrowheads="1"/>
                </p:cNvSpPr>
                <p:nvPr/>
              </p:nvSpPr>
              <p:spPr bwMode="auto">
                <a:xfrm>
                  <a:off x="1420775" y="719223"/>
                  <a:ext cx="1885992" cy="18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lang="es-ES" sz="1000" b="1" dirty="0" smtClean="0">
                      <a:solidFill>
                        <a:srgbClr val="000000"/>
                      </a:solidFill>
                      <a:cs typeface="Arial" pitchFamily="34" charset="0"/>
                    </a:rPr>
                    <a:t>Oliver _____________</a:t>
                  </a:r>
                  <a:endParaRPr kumimoji="0" lang="es-ES" sz="1000" b="0" i="0" u="none" strike="noStrike" cap="none" normalizeH="0" baseline="0" dirty="0" smtClean="0">
                    <a:ln>
                      <a:noFill/>
                    </a:ln>
                    <a:solidFill>
                      <a:schemeClr val="tx1"/>
                    </a:solidFill>
                    <a:effectLst/>
                    <a:cs typeface="Arial" pitchFamily="34" charset="0"/>
                  </a:endParaRPr>
                </a:p>
              </p:txBody>
            </p:sp>
            <p:sp>
              <p:nvSpPr>
                <p:cNvPr id="29" name="Text Box 24"/>
                <p:cNvSpPr txBox="1">
                  <a:spLocks noChangeArrowheads="1"/>
                </p:cNvSpPr>
                <p:nvPr/>
              </p:nvSpPr>
              <p:spPr bwMode="auto">
                <a:xfrm>
                  <a:off x="1408693" y="978309"/>
                  <a:ext cx="1885992" cy="174195"/>
                </a:xfrm>
                <a:prstGeom prst="rect">
                  <a:avLst/>
                </a:prstGeom>
                <a:solidFill>
                  <a:srgbClr val="FFFFFF"/>
                </a:solidFill>
                <a:ln>
                  <a:noFill/>
                </a:ln>
                <a:effectLst/>
                <a:extLs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800" b="0" i="0" u="none" strike="noStrike" cap="none" normalizeH="0" baseline="0" dirty="0" smtClean="0">
                      <a:ln>
                        <a:noFill/>
                      </a:ln>
                      <a:solidFill>
                        <a:srgbClr val="000000"/>
                      </a:solidFill>
                      <a:effectLst/>
                      <a:latin typeface="Eras Medium ITC" pitchFamily="34" charset="0"/>
                      <a:cs typeface="Arial" pitchFamily="34" charset="0"/>
                    </a:rPr>
                    <a:t>Formación Profesional Dual 2015/2017</a:t>
                  </a:r>
                </a:p>
              </p:txBody>
            </p:sp>
            <p:sp>
              <p:nvSpPr>
                <p:cNvPr id="30" name="Text Box 25"/>
                <p:cNvSpPr txBox="1">
                  <a:spLocks noChangeArrowheads="1"/>
                </p:cNvSpPr>
                <p:nvPr/>
              </p:nvSpPr>
              <p:spPr bwMode="auto">
                <a:xfrm>
                  <a:off x="709552" y="291580"/>
                  <a:ext cx="2535020" cy="247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000" b="0" i="0" u="none" strike="noStrike" cap="none" normalizeH="0" baseline="0" dirty="0" smtClean="0">
                      <a:ln>
                        <a:noFill/>
                      </a:ln>
                      <a:solidFill>
                        <a:srgbClr val="FFFFFF"/>
                      </a:solidFill>
                      <a:effectLst/>
                      <a:latin typeface="Eras Medium ITC" pitchFamily="34" charset="0"/>
                      <a:cs typeface="Arial" pitchFamily="34" charset="0"/>
                    </a:rPr>
                    <a:t>IES POLITÉCNICO HERMENEGILDO LANZ</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1"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34" y="1501157"/>
                  <a:ext cx="767200" cy="739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pic>
              <p:nvPicPr>
                <p:cNvPr id="32" name="Picture 32" descr="LOGO GobEspana_Ministerio-E-Cultura-D_Colo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7369" y="2081191"/>
                  <a:ext cx="763350" cy="2099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pic>
              <p:nvPicPr>
                <p:cNvPr id="33" name="Picture 33" descr="LOGO FSE_horizontal_dcha (PANT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897" y="2106212"/>
                  <a:ext cx="683486" cy="172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pic>
              <p:nvPicPr>
                <p:cNvPr id="34" name="3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479" y="686531"/>
                  <a:ext cx="567528" cy="778454"/>
                </a:xfrm>
                <a:prstGeom prst="rect">
                  <a:avLst/>
                </a:prstGeom>
              </p:spPr>
            </p:pic>
          </p:grpSp>
          <p:grpSp>
            <p:nvGrpSpPr>
              <p:cNvPr id="20" name="Group 26"/>
              <p:cNvGrpSpPr>
                <a:grpSpLocks/>
              </p:cNvGrpSpPr>
              <p:nvPr/>
            </p:nvGrpSpPr>
            <p:grpSpPr bwMode="auto">
              <a:xfrm>
                <a:off x="247641" y="2287594"/>
                <a:ext cx="148467" cy="141712"/>
                <a:chOff x="108790095" y="109278417"/>
                <a:chExt cx="137067" cy="141740"/>
              </a:xfrm>
            </p:grpSpPr>
            <p:sp>
              <p:nvSpPr>
                <p:cNvPr id="21" name="AutoShape 27"/>
                <p:cNvSpPr>
                  <a:spLocks noChangeArrowheads="1"/>
                </p:cNvSpPr>
                <p:nvPr/>
              </p:nvSpPr>
              <p:spPr bwMode="auto">
                <a:xfrm>
                  <a:off x="108790095" y="109278417"/>
                  <a:ext cx="137067" cy="27255"/>
                </a:xfrm>
                <a:prstGeom prst="roundRect">
                  <a:avLst>
                    <a:gd name="adj" fmla="val 50000"/>
                  </a:avLst>
                </a:prstGeom>
                <a:solidFill>
                  <a:srgbClr val="DA1F28"/>
                </a:soli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576" tIns="36576" rIns="36576" bIns="36576" numCol="1" anchor="t" anchorCtr="0" compatLnSpc="1">
                  <a:prstTxWarp prst="textNoShape">
                    <a:avLst/>
                  </a:prstTxWarp>
                </a:bodyPr>
                <a:lstStyle/>
                <a:p>
                  <a:endParaRPr lang="es-ES"/>
                </a:p>
              </p:txBody>
            </p:sp>
            <p:sp>
              <p:nvSpPr>
                <p:cNvPr id="23" name="AutoShape 28"/>
                <p:cNvSpPr>
                  <a:spLocks noChangeArrowheads="1"/>
                </p:cNvSpPr>
                <p:nvPr/>
              </p:nvSpPr>
              <p:spPr bwMode="auto">
                <a:xfrm>
                  <a:off x="108790095" y="109335359"/>
                  <a:ext cx="137067" cy="27255"/>
                </a:xfrm>
                <a:prstGeom prst="roundRect">
                  <a:avLst>
                    <a:gd name="adj" fmla="val 50000"/>
                  </a:avLst>
                </a:prstGeom>
                <a:solidFill>
                  <a:srgbClr val="DA1F28"/>
                </a:soli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576" tIns="36576" rIns="36576" bIns="36576" numCol="1" anchor="t" anchorCtr="0" compatLnSpc="1">
                  <a:prstTxWarp prst="textNoShape">
                    <a:avLst/>
                  </a:prstTxWarp>
                </a:bodyPr>
                <a:lstStyle/>
                <a:p>
                  <a:endParaRPr lang="es-ES"/>
                </a:p>
              </p:txBody>
            </p:sp>
            <p:sp>
              <p:nvSpPr>
                <p:cNvPr id="24" name="AutoShape 29"/>
                <p:cNvSpPr>
                  <a:spLocks noChangeArrowheads="1"/>
                </p:cNvSpPr>
                <p:nvPr/>
              </p:nvSpPr>
              <p:spPr bwMode="auto">
                <a:xfrm>
                  <a:off x="108790095" y="109392902"/>
                  <a:ext cx="137067" cy="27255"/>
                </a:xfrm>
                <a:prstGeom prst="roundRect">
                  <a:avLst>
                    <a:gd name="adj" fmla="val 50000"/>
                  </a:avLst>
                </a:prstGeom>
                <a:solidFill>
                  <a:srgbClr val="DA1F28"/>
                </a:soli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576" tIns="36576" rIns="36576" bIns="36576" numCol="1" anchor="t" anchorCtr="0" compatLnSpc="1">
                  <a:prstTxWarp prst="textNoShape">
                    <a:avLst/>
                  </a:prstTxWarp>
                </a:bodyPr>
                <a:lstStyle/>
                <a:p>
                  <a:endParaRPr lang="es-ES"/>
                </a:p>
              </p:txBody>
            </p:sp>
          </p:grpSp>
        </p:grpSp>
        <p:pic>
          <p:nvPicPr>
            <p:cNvPr id="18" name="Picture 2" descr="http://www.mundosigno.com/campus/file.php/1/CONSEJERIA_EDUCACION1_copi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0452" y="1849741"/>
              <a:ext cx="241443" cy="20120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4 Imagen"/>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l="29726" r="29054" b="26126"/>
          <a:stretch/>
        </p:blipFill>
        <p:spPr>
          <a:xfrm>
            <a:off x="1188024" y="2019373"/>
            <a:ext cx="2952328" cy="3968322"/>
          </a:xfrm>
          <a:prstGeom prst="rect">
            <a:avLst/>
          </a:prstGeom>
          <a:ln>
            <a:noFill/>
          </a:ln>
          <a:effectLst>
            <a:outerShdw blurRad="292100" dist="139700" dir="2700000" algn="tl" rotWithShape="0">
              <a:srgbClr val="333333">
                <a:alpha val="65000"/>
              </a:srgbClr>
            </a:outerShdw>
          </a:effectLst>
        </p:spPr>
      </p:pic>
      <p:pic>
        <p:nvPicPr>
          <p:cNvPr id="1026" name="Picture 2" descr="https://sites.google.com/a/ieshlanz.com/fp/_/rsrc/1451252667549/web/fp-dual/dual%20logo.png?height=173&amp;width=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1578" y="4983476"/>
            <a:ext cx="1300603" cy="1125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zagavending.com/images/maquinas-epis.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6824" y="4653136"/>
            <a:ext cx="2458759" cy="1269038"/>
          </a:xfrm>
          <a:prstGeom prst="rect">
            <a:avLst/>
          </a:prstGeom>
          <a:noFill/>
          <a:extLst>
            <a:ext uri="{909E8E84-426E-40DD-AFC4-6F175D3DCCD1}">
              <a14:hiddenFill xmlns:a14="http://schemas.microsoft.com/office/drawing/2010/main">
                <a:solidFill>
                  <a:srgbClr val="FFFFFF"/>
                </a:solidFill>
              </a14:hiddenFill>
            </a:ext>
          </a:extLst>
        </p:spPr>
      </p:pic>
      <p:sp>
        <p:nvSpPr>
          <p:cNvPr id="38" name="37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36" name="35 Rectángulo"/>
          <p:cNvSpPr/>
          <p:nvPr/>
        </p:nvSpPr>
        <p:spPr>
          <a:xfrm>
            <a:off x="1156475" y="805235"/>
            <a:ext cx="7695515" cy="68326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Identificación, ropa de trabajo, </a:t>
            </a:r>
            <a:r>
              <a:rPr lang="es-ES_tradnl" sz="3200" spc="300" dirty="0" err="1" smtClean="0">
                <a:solidFill>
                  <a:srgbClr val="C00000"/>
                </a:solidFill>
                <a:latin typeface="Candara" panose="020E0502030303020204" pitchFamily="34" charset="0"/>
              </a:rPr>
              <a:t>EPIs</a:t>
            </a:r>
            <a:endParaRPr lang="es-ES_tradnl" sz="3200" spc="300" dirty="0">
              <a:solidFill>
                <a:srgbClr val="C00000"/>
              </a:solidFill>
              <a:latin typeface="Candara" panose="020E0502030303020204" pitchFamily="34" charset="0"/>
            </a:endParaRPr>
          </a:p>
        </p:txBody>
      </p:sp>
      <p:grpSp>
        <p:nvGrpSpPr>
          <p:cNvPr id="35" name="34 Grupo"/>
          <p:cNvGrpSpPr/>
          <p:nvPr/>
        </p:nvGrpSpPr>
        <p:grpSpPr>
          <a:xfrm>
            <a:off x="972133" y="6534110"/>
            <a:ext cx="8171867" cy="347912"/>
            <a:chOff x="972133" y="6534110"/>
            <a:chExt cx="8171867" cy="347912"/>
          </a:xfrm>
        </p:grpSpPr>
        <p:sp>
          <p:nvSpPr>
            <p:cNvPr id="37"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9" name="Picture 4" descr="https://sites.google.com/a/ieshlanz.com/raiabril/_/rsrc/1447615993697/fpempresa/FPempresa.png"/>
            <p:cNvPicPr>
              <a:picLocks noChangeAspect="1" noChangeArrowheads="1"/>
            </p:cNvPicPr>
            <p:nvPr/>
          </p:nvPicPr>
          <p:blipFill>
            <a:blip r:embed="rId1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81098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dirty="0"/>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pic>
        <p:nvPicPr>
          <p:cNvPr id="18" name="Picture 4" descr="Image of a green start butt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405" y="5380828"/>
            <a:ext cx="1336371" cy="1004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pixers.es/image/1/400/n8nLuEWK2pWS1ZDNl1cWQpkWyF2NyUUOsc2eDRUO6tkZwlTKf6UNwM0QVYVRfNDXw79Qh79QhMUNhYVRh72MhF3FqzSKhZkaMR3KhRGKm5dRkRHT0NnasiGaho2F0Rni/86/49/91/0086499143/2/cuadro-poster-trabajadores-equipo-con-mecanismo-de-engranaje-maqu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814" y="4518429"/>
            <a:ext cx="2488371" cy="1797848"/>
          </a:xfrm>
          <a:prstGeom prst="rect">
            <a:avLst/>
          </a:prstGeom>
          <a:noFill/>
          <a:ln>
            <a:noFill/>
          </a:ln>
          <a:extLst/>
        </p:spPr>
      </p:pic>
      <p:sp>
        <p:nvSpPr>
          <p:cNvPr id="2" name="1 Rectángulo"/>
          <p:cNvSpPr/>
          <p:nvPr/>
        </p:nvSpPr>
        <p:spPr>
          <a:xfrm>
            <a:off x="980569" y="2276872"/>
            <a:ext cx="8123972" cy="1892826"/>
          </a:xfrm>
          <a:prstGeom prst="rect">
            <a:avLst/>
          </a:prstGeom>
        </p:spPr>
        <p:txBody>
          <a:bodyPr wrap="square">
            <a:spAutoFit/>
          </a:bodyPr>
          <a:lstStyle/>
          <a:p>
            <a:r>
              <a:rPr lang="es-ES" sz="4000" b="1" spc="600" dirty="0">
                <a:solidFill>
                  <a:srgbClr val="C00000"/>
                </a:solidFill>
                <a:latin typeface="Candara" panose="020E0502030303020204" pitchFamily="34" charset="0"/>
              </a:rPr>
              <a:t>E</a:t>
            </a:r>
            <a:r>
              <a:rPr lang="es-ES" sz="4000" b="1" spc="600" dirty="0" smtClean="0">
                <a:solidFill>
                  <a:srgbClr val="C00000"/>
                </a:solidFill>
                <a:latin typeface="Candara" panose="020E0502030303020204" pitchFamily="34" charset="0"/>
              </a:rPr>
              <a:t>l inicio </a:t>
            </a:r>
            <a:r>
              <a:rPr lang="es-ES" sz="3200" b="1" spc="600" dirty="0" smtClean="0">
                <a:solidFill>
                  <a:schemeClr val="bg1">
                    <a:lumMod val="50000"/>
                  </a:schemeClr>
                </a:solidFill>
                <a:latin typeface="Candara" panose="020E0502030303020204" pitchFamily="34" charset="0"/>
              </a:rPr>
              <a:t>2013/2014</a:t>
            </a:r>
          </a:p>
          <a:p>
            <a:r>
              <a:rPr lang="es-ES" sz="4000" b="1" spc="600" dirty="0" smtClean="0">
                <a:solidFill>
                  <a:srgbClr val="C00000"/>
                </a:solidFill>
                <a:latin typeface="Candara" panose="020E0502030303020204" pitchFamily="34" charset="0"/>
              </a:rPr>
              <a:t>El proceso del cambio</a:t>
            </a:r>
          </a:p>
          <a:p>
            <a:r>
              <a:rPr lang="es-ES" sz="3700" b="1" spc="300" dirty="0" smtClean="0">
                <a:solidFill>
                  <a:srgbClr val="C00000"/>
                </a:solidFill>
                <a:latin typeface="Candara" panose="020E0502030303020204" pitchFamily="34" charset="0"/>
              </a:rPr>
              <a:t>Consolidando un modelo de éxito</a:t>
            </a:r>
          </a:p>
        </p:txBody>
      </p:sp>
      <p:grpSp>
        <p:nvGrpSpPr>
          <p:cNvPr id="25" name="24 Grupo"/>
          <p:cNvGrpSpPr/>
          <p:nvPr/>
        </p:nvGrpSpPr>
        <p:grpSpPr>
          <a:xfrm>
            <a:off x="972133" y="6534110"/>
            <a:ext cx="8171867" cy="347912"/>
            <a:chOff x="972133" y="6534110"/>
            <a:chExt cx="8171867" cy="347912"/>
          </a:xfrm>
        </p:grpSpPr>
        <p:sp>
          <p:nvSpPr>
            <p:cNvPr id="36"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7"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12 Rectángulo"/>
          <p:cNvSpPr/>
          <p:nvPr/>
        </p:nvSpPr>
        <p:spPr>
          <a:xfrm>
            <a:off x="980568" y="980728"/>
            <a:ext cx="8055927" cy="757130"/>
          </a:xfrm>
          <a:prstGeom prst="rect">
            <a:avLst/>
          </a:prstGeom>
        </p:spPr>
        <p:txBody>
          <a:bodyPr wrap="square">
            <a:spAutoFit/>
          </a:bodyPr>
          <a:lstStyle/>
          <a:p>
            <a:pPr algn="ctr">
              <a:lnSpc>
                <a:spcPct val="120000"/>
              </a:lnSpc>
            </a:pPr>
            <a:r>
              <a:rPr lang="es-ES_tradnl" sz="3600" spc="300" dirty="0" smtClean="0">
                <a:solidFill>
                  <a:srgbClr val="FF0000"/>
                </a:solidFill>
                <a:latin typeface="Candara" panose="020E0502030303020204" pitchFamily="34" charset="0"/>
              </a:rPr>
              <a:t>Dual FP Superior Granada </a:t>
            </a:r>
            <a:r>
              <a:rPr lang="es-ES_tradnl" sz="2400" spc="300" dirty="0" smtClean="0">
                <a:latin typeface="Candara" panose="020E0502030303020204" pitchFamily="34" charset="0"/>
              </a:rPr>
              <a:t>2014/2020</a:t>
            </a:r>
            <a:r>
              <a:rPr lang="es-ES_tradnl" sz="3600" spc="300" dirty="0" smtClean="0">
                <a:solidFill>
                  <a:srgbClr val="FF0000"/>
                </a:solidFill>
                <a:latin typeface="Candara" panose="020E0502030303020204" pitchFamily="34" charset="0"/>
              </a:rPr>
              <a:t> </a:t>
            </a:r>
            <a:endParaRPr lang="es-ES_tradnl" sz="3600" spc="300" dirty="0">
              <a:solidFill>
                <a:srgbClr val="FF0000"/>
              </a:solidFill>
              <a:latin typeface="Candara" panose="020E0502030303020204" pitchFamily="34" charset="0"/>
            </a:endParaRPr>
          </a:p>
        </p:txBody>
      </p:sp>
      <p:pic>
        <p:nvPicPr>
          <p:cNvPr id="6" name="5 Imagen"/>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32240" y="4612200"/>
            <a:ext cx="1772816" cy="1772816"/>
          </a:xfrm>
          <a:prstGeom prst="rect">
            <a:avLst/>
          </a:prstGeom>
        </p:spPr>
      </p:pic>
    </p:spTree>
    <p:extLst>
      <p:ext uri="{BB962C8B-B14F-4D97-AF65-F5344CB8AC3E}">
        <p14:creationId xmlns:p14="http://schemas.microsoft.com/office/powerpoint/2010/main" val="40002437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6" name="15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9" name="18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Libros de Aprendizaje</a:t>
            </a:r>
            <a:endParaRPr lang="es-ES_tradnl" sz="3200" spc="300" dirty="0">
              <a:solidFill>
                <a:srgbClr val="C00000"/>
              </a:solidFill>
              <a:latin typeface="Candara" panose="020E0502030303020204" pitchFamily="34" charset="0"/>
            </a:endParaRPr>
          </a:p>
        </p:txBody>
      </p:sp>
      <p:pic>
        <p:nvPicPr>
          <p:cNvPr id="1024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59" t="16057" r="18240" b="3830"/>
          <a:stretch/>
        </p:blipFill>
        <p:spPr bwMode="auto">
          <a:xfrm>
            <a:off x="1156475" y="1628800"/>
            <a:ext cx="7628497" cy="4733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972133" y="6534110"/>
            <a:ext cx="8171867" cy="347912"/>
            <a:chOff x="972133" y="6534110"/>
            <a:chExt cx="8171867" cy="347912"/>
          </a:xfrm>
        </p:grpSpPr>
        <p:sp>
          <p:nvSpPr>
            <p:cNvPr id="1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2"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49099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024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7641" t="12904" r="28124" b="5500"/>
          <a:stretch/>
        </p:blipFill>
        <p:spPr bwMode="auto">
          <a:xfrm>
            <a:off x="1156474" y="1690451"/>
            <a:ext cx="5143717" cy="408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6300192" y="1594978"/>
            <a:ext cx="2994766" cy="4154984"/>
          </a:xfrm>
          <a:prstGeom prst="rect">
            <a:avLst/>
          </a:prstGeom>
        </p:spPr>
        <p:txBody>
          <a:bodyPr wrap="square">
            <a:spAutoFit/>
          </a:bodyPr>
          <a:lstStyle/>
          <a:p>
            <a:pPr marL="342900" indent="-342900">
              <a:buFont typeface="Arial" pitchFamily="34" charset="0"/>
              <a:buChar char="•"/>
            </a:pPr>
            <a:r>
              <a:rPr lang="es-ES" sz="2400" dirty="0">
                <a:latin typeface="Agency FB" pitchFamily="34" charset="0"/>
              </a:rPr>
              <a:t>Libro </a:t>
            </a:r>
            <a:r>
              <a:rPr lang="es-ES" sz="2400" dirty="0" smtClean="0">
                <a:latin typeface="Agency FB" pitchFamily="34" charset="0"/>
              </a:rPr>
              <a:t>diario</a:t>
            </a:r>
          </a:p>
          <a:p>
            <a:pPr marL="342900" indent="-342900">
              <a:buFont typeface="Arial" pitchFamily="34" charset="0"/>
              <a:buChar char="•"/>
            </a:pPr>
            <a:r>
              <a:rPr lang="es-ES" sz="2400" dirty="0" smtClean="0">
                <a:latin typeface="Agency FB" pitchFamily="34" charset="0"/>
              </a:rPr>
              <a:t>Actividades empresa</a:t>
            </a:r>
          </a:p>
          <a:p>
            <a:pPr marL="342900" indent="-342900">
              <a:buFont typeface="Arial" pitchFamily="34" charset="0"/>
              <a:buChar char="•"/>
            </a:pPr>
            <a:r>
              <a:rPr lang="es-ES" sz="2400" dirty="0">
                <a:latin typeface="Agency FB" pitchFamily="34" charset="0"/>
              </a:rPr>
              <a:t>Comentarios</a:t>
            </a:r>
          </a:p>
          <a:p>
            <a:pPr marL="342900" indent="-342900">
              <a:buFont typeface="Arial" pitchFamily="34" charset="0"/>
              <a:buChar char="•"/>
            </a:pPr>
            <a:r>
              <a:rPr lang="es-ES" sz="2400" dirty="0" smtClean="0">
                <a:latin typeface="Agency FB" pitchFamily="34" charset="0"/>
              </a:rPr>
              <a:t>Avisos</a:t>
            </a:r>
          </a:p>
          <a:p>
            <a:pPr marL="342900" indent="-342900">
              <a:buFont typeface="Arial" pitchFamily="34" charset="0"/>
              <a:buChar char="•"/>
            </a:pPr>
            <a:r>
              <a:rPr lang="es-ES" sz="2400" dirty="0" smtClean="0">
                <a:latin typeface="Agency FB" pitchFamily="34" charset="0"/>
              </a:rPr>
              <a:t>Evidencias de competencia</a:t>
            </a:r>
          </a:p>
          <a:p>
            <a:pPr marL="342900" indent="-342900">
              <a:buFont typeface="Arial" pitchFamily="34" charset="0"/>
              <a:buChar char="•"/>
            </a:pPr>
            <a:r>
              <a:rPr lang="es-ES" sz="2400" dirty="0" smtClean="0">
                <a:latin typeface="Agency FB" pitchFamily="34" charset="0"/>
              </a:rPr>
              <a:t>Portfolio</a:t>
            </a:r>
          </a:p>
          <a:p>
            <a:pPr marL="342900" indent="-342900">
              <a:buFont typeface="Arial" pitchFamily="34" charset="0"/>
              <a:buChar char="•"/>
            </a:pPr>
            <a:r>
              <a:rPr lang="es-ES" sz="2400" dirty="0" smtClean="0">
                <a:latin typeface="Agency FB" pitchFamily="34" charset="0"/>
              </a:rPr>
              <a:t>Valoración empresa</a:t>
            </a:r>
          </a:p>
          <a:p>
            <a:pPr marL="342900" indent="-342900">
              <a:buFont typeface="Arial" pitchFamily="34" charset="0"/>
              <a:buChar char="•"/>
            </a:pPr>
            <a:r>
              <a:rPr lang="es-ES" sz="2400" dirty="0" smtClean="0">
                <a:latin typeface="Agency FB" pitchFamily="34" charset="0"/>
              </a:rPr>
              <a:t>Certificación</a:t>
            </a:r>
          </a:p>
          <a:p>
            <a:pPr marL="342900" indent="-342900">
              <a:buFont typeface="Arial" pitchFamily="34" charset="0"/>
              <a:buChar char="•"/>
            </a:pPr>
            <a:r>
              <a:rPr lang="es-ES" sz="2400" dirty="0">
                <a:latin typeface="Agency FB" pitchFamily="34" charset="0"/>
              </a:rPr>
              <a:t>Suplemento al </a:t>
            </a:r>
            <a:r>
              <a:rPr lang="es-ES" sz="2400" dirty="0" smtClean="0">
                <a:latin typeface="Agency FB" pitchFamily="34" charset="0"/>
              </a:rPr>
              <a:t>Título</a:t>
            </a:r>
          </a:p>
          <a:p>
            <a:pPr marL="342900" indent="-342900">
              <a:buFont typeface="Arial" pitchFamily="34" charset="0"/>
              <a:buChar char="•"/>
            </a:pPr>
            <a:r>
              <a:rPr lang="es-ES" sz="2400" dirty="0" smtClean="0">
                <a:latin typeface="Agency FB" pitchFamily="34" charset="0"/>
              </a:rPr>
              <a:t>CV</a:t>
            </a:r>
            <a:endParaRPr lang="es-ES" dirty="0"/>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9" name="18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Libros de Aprendizaje</a:t>
            </a:r>
            <a:endParaRPr lang="es-ES_tradnl" sz="3200" spc="300" dirty="0">
              <a:solidFill>
                <a:srgbClr val="C00000"/>
              </a:solidFill>
              <a:latin typeface="Candara" panose="020E0502030303020204" pitchFamily="34" charset="0"/>
            </a:endParaRPr>
          </a:p>
        </p:txBody>
      </p:sp>
      <p:pic>
        <p:nvPicPr>
          <p:cNvPr id="21" name="Picture 6" descr="Resultado de imagen de google apps for edu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6475" y="6035199"/>
            <a:ext cx="2623437" cy="5182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6">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21003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3" name="12 Rectángulo"/>
          <p:cNvSpPr/>
          <p:nvPr/>
        </p:nvSpPr>
        <p:spPr>
          <a:xfrm>
            <a:off x="1156475" y="1449129"/>
            <a:ext cx="7164602" cy="505972"/>
          </a:xfrm>
          <a:prstGeom prst="rect">
            <a:avLst/>
          </a:prstGeom>
        </p:spPr>
        <p:txBody>
          <a:bodyPr wrap="square">
            <a:spAutoFit/>
          </a:bodyPr>
          <a:lstStyle/>
          <a:p>
            <a:pPr>
              <a:lnSpc>
                <a:spcPct val="120000"/>
              </a:lnSpc>
            </a:pPr>
            <a:r>
              <a:rPr lang="es-ES_tradnl" sz="2400" spc="300" dirty="0" smtClean="0">
                <a:solidFill>
                  <a:srgbClr val="008000"/>
                </a:solidFill>
                <a:latin typeface="Candara" panose="020E0502030303020204" pitchFamily="34" charset="0"/>
              </a:rPr>
              <a:t>Formulario de Valoración Alumnado</a:t>
            </a:r>
            <a:endParaRPr lang="es-ES_tradnl" sz="2400" spc="300" dirty="0">
              <a:solidFill>
                <a:srgbClr val="008000"/>
              </a:solidFill>
              <a:latin typeface="Candara" panose="020E0502030303020204" pitchFamily="34" charset="0"/>
            </a:endParaRPr>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pic>
        <p:nvPicPr>
          <p:cNvPr id="3075"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020" t="16178" r="10650" b="12973"/>
          <a:stretch/>
        </p:blipFill>
        <p:spPr bwMode="auto">
          <a:xfrm>
            <a:off x="1165338" y="2112777"/>
            <a:ext cx="7677787" cy="389309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descr="Resultado de imagen de google apps for edu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6475" y="6035199"/>
            <a:ext cx="2623437" cy="518210"/>
          </a:xfrm>
          <a:prstGeom prst="rect">
            <a:avLst/>
          </a:prstGeom>
          <a:noFill/>
          <a:extLst>
            <a:ext uri="{909E8E84-426E-40DD-AFC4-6F175D3DCCD1}">
              <a14:hiddenFill xmlns:a14="http://schemas.microsoft.com/office/drawing/2010/main">
                <a:solidFill>
                  <a:srgbClr val="FFFFFF"/>
                </a:solidFill>
              </a14:hiddenFill>
            </a:ext>
          </a:extLst>
        </p:spPr>
      </p:pic>
      <p:sp>
        <p:nvSpPr>
          <p:cNvPr id="18" name="17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Evaluación, memoria y certificación</a:t>
            </a:r>
            <a:endParaRPr lang="es-ES_tradnl" sz="3200" spc="300" dirty="0">
              <a:solidFill>
                <a:srgbClr val="C00000"/>
              </a:solidFill>
              <a:latin typeface="Candara" panose="020E0502030303020204" pitchFamily="34" charset="0"/>
            </a:endParaRPr>
          </a:p>
        </p:txBody>
      </p:sp>
      <p:grpSp>
        <p:nvGrpSpPr>
          <p:cNvPr id="12" name="11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6" name="Picture 4" descr="https://sites.google.com/a/ieshlanz.com/raiabril/_/rsrc/1447615993697/fpempresa/FPempresa.png"/>
            <p:cNvPicPr>
              <a:picLocks noChangeAspect="1" noChangeArrowheads="1"/>
            </p:cNvPicPr>
            <p:nvPr/>
          </p:nvPicPr>
          <p:blipFill>
            <a:blip r:embed="rId6">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936485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8854" t="12890" r="14271" b="5271"/>
          <a:stretch/>
        </p:blipFill>
        <p:spPr bwMode="auto">
          <a:xfrm>
            <a:off x="1224054" y="2132856"/>
            <a:ext cx="5417096" cy="4143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16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sp>
        <p:nvSpPr>
          <p:cNvPr id="18" name="17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20" name="19 Rectángulo"/>
          <p:cNvSpPr/>
          <p:nvPr/>
        </p:nvSpPr>
        <p:spPr>
          <a:xfrm>
            <a:off x="1156475" y="1449129"/>
            <a:ext cx="7164602" cy="535531"/>
          </a:xfrm>
          <a:prstGeom prst="rect">
            <a:avLst/>
          </a:prstGeom>
        </p:spPr>
        <p:txBody>
          <a:bodyPr wrap="square">
            <a:spAutoFit/>
          </a:bodyPr>
          <a:lstStyle/>
          <a:p>
            <a:pPr>
              <a:lnSpc>
                <a:spcPct val="120000"/>
              </a:lnSpc>
            </a:pPr>
            <a:r>
              <a:rPr lang="es-ES_tradnl" sz="2400" spc="300" dirty="0" smtClean="0">
                <a:solidFill>
                  <a:srgbClr val="008000"/>
                </a:solidFill>
                <a:latin typeface="Candara" panose="020E0502030303020204" pitchFamily="34" charset="0"/>
              </a:rPr>
              <a:t>Formulario de Valoración Empresa</a:t>
            </a:r>
            <a:endParaRPr lang="es-ES_tradnl" sz="2400" spc="300" dirty="0">
              <a:solidFill>
                <a:srgbClr val="008000"/>
              </a:solidFill>
              <a:latin typeface="Candara" panose="020E0502030303020204" pitchFamily="34" charset="0"/>
            </a:endParaRPr>
          </a:p>
        </p:txBody>
      </p:sp>
      <p:sp>
        <p:nvSpPr>
          <p:cNvPr id="21" name="20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Evaluación, memoria y certificación</a:t>
            </a:r>
            <a:endParaRPr lang="es-ES_tradnl" sz="3200" spc="300" dirty="0">
              <a:solidFill>
                <a:srgbClr val="C00000"/>
              </a:solidFill>
              <a:latin typeface="Candara" panose="020E0502030303020204" pitchFamily="34" charset="0"/>
            </a:endParaRPr>
          </a:p>
        </p:txBody>
      </p:sp>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14228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2359" t="20620" r="12113" b="13998"/>
          <a:stretch/>
        </p:blipFill>
        <p:spPr bwMode="auto">
          <a:xfrm>
            <a:off x="1187624" y="2132856"/>
            <a:ext cx="7637988" cy="4132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9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5" name="14 Rectángulo"/>
          <p:cNvSpPr/>
          <p:nvPr/>
        </p:nvSpPr>
        <p:spPr>
          <a:xfrm>
            <a:off x="1156475" y="1449129"/>
            <a:ext cx="7164602" cy="505972"/>
          </a:xfrm>
          <a:prstGeom prst="rect">
            <a:avLst/>
          </a:prstGeom>
        </p:spPr>
        <p:txBody>
          <a:bodyPr wrap="square">
            <a:spAutoFit/>
          </a:bodyPr>
          <a:lstStyle/>
          <a:p>
            <a:pPr>
              <a:lnSpc>
                <a:spcPct val="120000"/>
              </a:lnSpc>
            </a:pPr>
            <a:r>
              <a:rPr lang="es-ES_tradnl" sz="2400" spc="300" dirty="0" smtClean="0">
                <a:solidFill>
                  <a:srgbClr val="008000"/>
                </a:solidFill>
                <a:latin typeface="Candara" panose="020E0502030303020204" pitchFamily="34" charset="0"/>
              </a:rPr>
              <a:t>Hoja de evaluación</a:t>
            </a:r>
            <a:endParaRPr lang="es-ES_tradnl" sz="2400" spc="300" dirty="0">
              <a:solidFill>
                <a:srgbClr val="008000"/>
              </a:solidFill>
              <a:latin typeface="Candara" panose="020E0502030303020204" pitchFamily="34" charset="0"/>
            </a:endParaRPr>
          </a:p>
        </p:txBody>
      </p:sp>
      <p:sp>
        <p:nvSpPr>
          <p:cNvPr id="16" name="15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Evaluación, memoria y certificación</a:t>
            </a:r>
            <a:endParaRPr lang="es-ES_tradnl" sz="3200" spc="300" dirty="0">
              <a:solidFill>
                <a:srgbClr val="C00000"/>
              </a:solidFill>
              <a:latin typeface="Candara" panose="020E0502030303020204" pitchFamily="34" charset="0"/>
            </a:endParaRPr>
          </a:p>
        </p:txBody>
      </p:sp>
      <p:grpSp>
        <p:nvGrpSpPr>
          <p:cNvPr id="11" name="10 Grupo"/>
          <p:cNvGrpSpPr/>
          <p:nvPr/>
        </p:nvGrpSpPr>
        <p:grpSpPr>
          <a:xfrm>
            <a:off x="972133" y="6534110"/>
            <a:ext cx="8171867" cy="347912"/>
            <a:chOff x="972133" y="6534110"/>
            <a:chExt cx="8171867" cy="347912"/>
          </a:xfrm>
        </p:grpSpPr>
        <p:sp>
          <p:nvSpPr>
            <p:cNvPr id="12"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3"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93229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7526" t="18815" r="17061" b="8667"/>
          <a:stretch/>
        </p:blipFill>
        <p:spPr bwMode="auto">
          <a:xfrm>
            <a:off x="4580845" y="3645024"/>
            <a:ext cx="3744416" cy="259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8" name="17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6" name="15 Rectángulo"/>
          <p:cNvSpPr/>
          <p:nvPr/>
        </p:nvSpPr>
        <p:spPr>
          <a:xfrm>
            <a:off x="5716026" y="2014676"/>
            <a:ext cx="3132349" cy="1421928"/>
          </a:xfrm>
          <a:prstGeom prst="rect">
            <a:avLst/>
          </a:prstGeom>
        </p:spPr>
        <p:txBody>
          <a:bodyPr wrap="square">
            <a:spAutoFit/>
          </a:bodyPr>
          <a:lstStyle/>
          <a:p>
            <a:pPr algn="ctr">
              <a:lnSpc>
                <a:spcPct val="120000"/>
              </a:lnSpc>
            </a:pPr>
            <a:r>
              <a:rPr lang="es-ES_tradnl" sz="2400" spc="300" dirty="0" smtClean="0">
                <a:solidFill>
                  <a:srgbClr val="008000"/>
                </a:solidFill>
                <a:latin typeface="Candara" panose="020E0502030303020204" pitchFamily="34" charset="0"/>
              </a:rPr>
              <a:t>Certificado participación alumnado</a:t>
            </a:r>
            <a:endParaRPr lang="es-ES_tradnl" sz="2400" spc="300" dirty="0">
              <a:solidFill>
                <a:srgbClr val="008000"/>
              </a:solidFill>
              <a:latin typeface="Candara" panose="020E0502030303020204" pitchFamily="34" charset="0"/>
            </a:endParaRPr>
          </a:p>
        </p:txBody>
      </p:sp>
      <p:sp>
        <p:nvSpPr>
          <p:cNvPr id="19" name="18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Evaluación, memoria y certificación</a:t>
            </a:r>
            <a:endParaRPr lang="es-ES_tradnl" sz="3200" spc="300" dirty="0">
              <a:solidFill>
                <a:srgbClr val="C00000"/>
              </a:solidFill>
              <a:latin typeface="Candara" panose="020E0502030303020204" pitchFamily="34" charset="0"/>
            </a:endParaRPr>
          </a:p>
        </p:txBody>
      </p:sp>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417" t="19792" r="10856" b="8591"/>
          <a:stretch/>
        </p:blipFill>
        <p:spPr bwMode="auto">
          <a:xfrm>
            <a:off x="1156475" y="2014676"/>
            <a:ext cx="4351629" cy="24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10 Grupo"/>
          <p:cNvGrpSpPr/>
          <p:nvPr/>
        </p:nvGrpSpPr>
        <p:grpSpPr>
          <a:xfrm>
            <a:off x="972133" y="6534110"/>
            <a:ext cx="8171867" cy="347912"/>
            <a:chOff x="972133" y="6534110"/>
            <a:chExt cx="8171867" cy="347912"/>
          </a:xfrm>
        </p:grpSpPr>
        <p:sp>
          <p:nvSpPr>
            <p:cNvPr id="12"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3" name="Picture 4" descr="https://sites.google.com/a/ieshlanz.com/raiabril/_/rsrc/1447615993697/fpempresa/FPempresa.png"/>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14 Rectángulo"/>
          <p:cNvSpPr/>
          <p:nvPr/>
        </p:nvSpPr>
        <p:spPr>
          <a:xfrm>
            <a:off x="1160947" y="4716800"/>
            <a:ext cx="3267037" cy="1421928"/>
          </a:xfrm>
          <a:prstGeom prst="rect">
            <a:avLst/>
          </a:prstGeom>
        </p:spPr>
        <p:txBody>
          <a:bodyPr wrap="square">
            <a:spAutoFit/>
          </a:bodyPr>
          <a:lstStyle/>
          <a:p>
            <a:pPr algn="ctr">
              <a:lnSpc>
                <a:spcPct val="120000"/>
              </a:lnSpc>
            </a:pPr>
            <a:r>
              <a:rPr lang="es-ES_tradnl" sz="2400" spc="300" dirty="0" smtClean="0">
                <a:solidFill>
                  <a:srgbClr val="008000"/>
                </a:solidFill>
                <a:latin typeface="Candara" panose="020E0502030303020204" pitchFamily="34" charset="0"/>
              </a:rPr>
              <a:t>Certificado participación tutor de empresa</a:t>
            </a:r>
            <a:endParaRPr lang="es-ES_tradnl" sz="2400" spc="300" dirty="0">
              <a:solidFill>
                <a:srgbClr val="008000"/>
              </a:solidFill>
              <a:latin typeface="Candara" panose="020E0502030303020204" pitchFamily="34" charset="0"/>
            </a:endParaRPr>
          </a:p>
        </p:txBody>
      </p:sp>
    </p:spTree>
    <p:extLst>
      <p:ext uri="{BB962C8B-B14F-4D97-AF65-F5344CB8AC3E}">
        <p14:creationId xmlns:p14="http://schemas.microsoft.com/office/powerpoint/2010/main" val="33648472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9" name="Text Box 9"/>
          <p:cNvSpPr txBox="1">
            <a:spLocks noChangeArrowheads="1"/>
          </p:cNvSpPr>
          <p:nvPr/>
        </p:nvSpPr>
        <p:spPr bwMode="auto">
          <a:xfrm>
            <a:off x="1187624" y="6584341"/>
            <a:ext cx="4464496" cy="27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100" b="0" u="none" strike="noStrike" cap="none" spc="600" normalizeH="0" baseline="0" dirty="0" smtClean="0">
                <a:ln>
                  <a:noFill/>
                </a:ln>
                <a:solidFill>
                  <a:srgbClr val="FFFFFF"/>
                </a:solidFill>
                <a:effectLst/>
                <a:latin typeface="Agency FB" panose="020B0503020202020204" pitchFamily="34" charset="0"/>
                <a:cs typeface="Arial" pitchFamily="34" charset="0"/>
              </a:rPr>
              <a:t>IES POLITÉCNICO HERMENEGILDO LANZ</a:t>
            </a:r>
            <a:endParaRPr kumimoji="0" lang="es-ES" sz="1100" b="0" u="none" strike="noStrike" cap="none" spc="600" normalizeH="0" baseline="0" dirty="0" smtClean="0">
              <a:ln>
                <a:noFill/>
              </a:ln>
              <a:solidFill>
                <a:schemeClr val="tx1"/>
              </a:solidFill>
              <a:effectLst/>
              <a:latin typeface="Agency FB" panose="020B0503020202020204" pitchFamily="34" charset="0"/>
              <a:cs typeface="Arial" pitchFamily="34" charset="0"/>
            </a:endParaRPr>
          </a:p>
        </p:txBody>
      </p:sp>
      <p:sp>
        <p:nvSpPr>
          <p:cNvPr id="14" name="13 CuadroTexto"/>
          <p:cNvSpPr txBox="1"/>
          <p:nvPr/>
        </p:nvSpPr>
        <p:spPr>
          <a:xfrm>
            <a:off x="7715872" y="6588021"/>
            <a:ext cx="1428128" cy="276999"/>
          </a:xfrm>
          <a:prstGeom prst="rect">
            <a:avLst/>
          </a:prstGeom>
          <a:noFill/>
        </p:spPr>
        <p:txBody>
          <a:bodyPr wrap="square" rtlCol="0">
            <a:spAutoFit/>
          </a:bodyPr>
          <a:lstStyle/>
          <a:p>
            <a:pPr algn="r"/>
            <a:r>
              <a:rPr lang="es-ES" sz="1200" spc="300" dirty="0" smtClean="0">
                <a:solidFill>
                  <a:schemeClr val="bg1"/>
                </a:solidFill>
                <a:latin typeface="Agency FB" panose="020B0503020202020204" pitchFamily="34" charset="0"/>
              </a:rPr>
              <a:t>FP Dual</a:t>
            </a:r>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6" name="15 CuadroTexto"/>
          <p:cNvSpPr txBox="1"/>
          <p:nvPr/>
        </p:nvSpPr>
        <p:spPr>
          <a:xfrm>
            <a:off x="6179647" y="6563292"/>
            <a:ext cx="1428128" cy="276999"/>
          </a:xfrm>
          <a:prstGeom prst="rect">
            <a:avLst/>
          </a:prstGeom>
          <a:noFill/>
        </p:spPr>
        <p:txBody>
          <a:bodyPr wrap="square" rtlCol="0">
            <a:spAutoFit/>
          </a:bodyPr>
          <a:lstStyle/>
          <a:p>
            <a:pPr algn="ctr"/>
            <a:r>
              <a:rPr lang="es-ES" sz="1200" spc="300" dirty="0">
                <a:solidFill>
                  <a:schemeClr val="bg1"/>
                </a:solidFill>
                <a:latin typeface="Agency FB" panose="020B0503020202020204" pitchFamily="34" charset="0"/>
              </a:rPr>
              <a:t>i</a:t>
            </a:r>
            <a:r>
              <a:rPr lang="es-ES" sz="1200" spc="300" dirty="0" smtClean="0">
                <a:solidFill>
                  <a:schemeClr val="bg1"/>
                </a:solidFill>
                <a:latin typeface="Agency FB" panose="020B0503020202020204" pitchFamily="34" charset="0"/>
              </a:rPr>
              <a:t>eshlanz.es</a:t>
            </a:r>
          </a:p>
        </p:txBody>
      </p:sp>
      <p:sp>
        <p:nvSpPr>
          <p:cNvPr id="17" name="16 CuadroTexto"/>
          <p:cNvSpPr txBox="1"/>
          <p:nvPr/>
        </p:nvSpPr>
        <p:spPr>
          <a:xfrm>
            <a:off x="971600" y="165484"/>
            <a:ext cx="7704856"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Superior de Alta Cualificación</a:t>
            </a:r>
          </a:p>
        </p:txBody>
      </p:sp>
      <p:sp>
        <p:nvSpPr>
          <p:cNvPr id="18" name="17 Rectángulo"/>
          <p:cNvSpPr/>
          <p:nvPr/>
        </p:nvSpPr>
        <p:spPr>
          <a:xfrm>
            <a:off x="1156474" y="1449129"/>
            <a:ext cx="7987526" cy="535531"/>
          </a:xfrm>
          <a:prstGeom prst="rect">
            <a:avLst/>
          </a:prstGeom>
        </p:spPr>
        <p:txBody>
          <a:bodyPr wrap="square">
            <a:spAutoFit/>
          </a:bodyPr>
          <a:lstStyle/>
          <a:p>
            <a:pPr>
              <a:lnSpc>
                <a:spcPct val="120000"/>
              </a:lnSpc>
            </a:pPr>
            <a:r>
              <a:rPr lang="es-ES_tradnl" sz="2400" spc="300" dirty="0" smtClean="0">
                <a:solidFill>
                  <a:srgbClr val="008000"/>
                </a:solidFill>
                <a:latin typeface="Candara" panose="020E0502030303020204" pitchFamily="34" charset="0"/>
              </a:rPr>
              <a:t>Diploma de participación para empresa</a:t>
            </a:r>
            <a:endParaRPr lang="es-ES_tradnl" sz="2400" spc="300" dirty="0">
              <a:solidFill>
                <a:srgbClr val="008000"/>
              </a:solidFill>
              <a:latin typeface="Candara" panose="020E0502030303020204" pitchFamily="34" charset="0"/>
            </a:endParaRPr>
          </a:p>
        </p:txBody>
      </p:sp>
      <p:sp>
        <p:nvSpPr>
          <p:cNvPr id="19" name="18 Rectángulo"/>
          <p:cNvSpPr/>
          <p:nvPr/>
        </p:nvSpPr>
        <p:spPr>
          <a:xfrm>
            <a:off x="1156475" y="805235"/>
            <a:ext cx="7695515" cy="643894"/>
          </a:xfrm>
          <a:prstGeom prst="rect">
            <a:avLst/>
          </a:prstGeom>
        </p:spPr>
        <p:txBody>
          <a:bodyPr wrap="square">
            <a:spAutoFit/>
          </a:bodyPr>
          <a:lstStyle/>
          <a:p>
            <a:pPr>
              <a:lnSpc>
                <a:spcPct val="120000"/>
              </a:lnSpc>
            </a:pPr>
            <a:r>
              <a:rPr lang="es-ES_tradnl" sz="3200" spc="300" dirty="0" smtClean="0">
                <a:solidFill>
                  <a:srgbClr val="C00000"/>
                </a:solidFill>
                <a:latin typeface="Candara" panose="020E0502030303020204" pitchFamily="34" charset="0"/>
              </a:rPr>
              <a:t>Evaluación, memoria y certificación</a:t>
            </a:r>
            <a:endParaRPr lang="es-ES_tradnl" sz="3200" spc="300" dirty="0">
              <a:solidFill>
                <a:srgbClr val="C00000"/>
              </a:solidFill>
              <a:latin typeface="Candara" panose="020E0502030303020204" pitchFamily="34" charset="0"/>
            </a:endParaRPr>
          </a:p>
        </p:txBody>
      </p:sp>
      <p:pic>
        <p:nvPicPr>
          <p:cNvPr id="5" name="4 Imagen"/>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805655" y="2154917"/>
            <a:ext cx="6036746" cy="4398491"/>
          </a:xfrm>
          <a:prstGeom prst="rect">
            <a:avLst/>
          </a:prstGeom>
        </p:spPr>
      </p:pic>
      <p:sp>
        <p:nvSpPr>
          <p:cNvPr id="13"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grpSp>
        <p:nvGrpSpPr>
          <p:cNvPr id="15" name="14 Grupo"/>
          <p:cNvGrpSpPr/>
          <p:nvPr/>
        </p:nvGrpSpPr>
        <p:grpSpPr>
          <a:xfrm>
            <a:off x="972133" y="6534110"/>
            <a:ext cx="8171867" cy="347912"/>
            <a:chOff x="972133" y="6534110"/>
            <a:chExt cx="8171867" cy="347912"/>
          </a:xfrm>
        </p:grpSpPr>
        <p:sp>
          <p:nvSpPr>
            <p:cNvPr id="20"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1"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49170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5" name="14 Rectángulo"/>
          <p:cNvSpPr/>
          <p:nvPr/>
        </p:nvSpPr>
        <p:spPr>
          <a:xfrm>
            <a:off x="972352" y="1052736"/>
            <a:ext cx="7920128" cy="707886"/>
          </a:xfrm>
          <a:prstGeom prst="rect">
            <a:avLst/>
          </a:prstGeom>
          <a:noFill/>
        </p:spPr>
        <p:txBody>
          <a:bodyPr wrap="square" lIns="91440" tIns="45720" rIns="91440" bIns="45720">
            <a:spAutoFit/>
          </a:bodyPr>
          <a:lstStyle/>
          <a:p>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Proyectos </a:t>
            </a:r>
            <a:r>
              <a:rPr lang="es-ES" sz="4000" b="1" spc="300" dirty="0" smtClean="0">
                <a:ln w="19050">
                  <a:solidFill>
                    <a:schemeClr val="tx2">
                      <a:tint val="1000"/>
                    </a:schemeClr>
                  </a:solidFill>
                  <a:prstDash val="solid"/>
                </a:ln>
                <a:solidFill>
                  <a:srgbClr val="FF0000"/>
                </a:solidFill>
                <a:latin typeface="Candara" panose="020E0502030303020204" pitchFamily="34" charset="0"/>
              </a:rPr>
              <a:t>Curso </a:t>
            </a:r>
            <a:r>
              <a:rPr lang="es-ES" sz="4000" b="1" cap="none" spc="300" dirty="0" smtClean="0">
                <a:ln w="19050">
                  <a:solidFill>
                    <a:schemeClr val="tx2">
                      <a:tint val="1000"/>
                    </a:schemeClr>
                  </a:solidFill>
                  <a:prstDash val="solid"/>
                </a:ln>
                <a:solidFill>
                  <a:srgbClr val="FF0000"/>
                </a:solidFill>
                <a:latin typeface="Candara" panose="020E0502030303020204" pitchFamily="34" charset="0"/>
              </a:rPr>
              <a:t>2016/2017</a:t>
            </a:r>
            <a:endParaRPr lang="es-ES" sz="4000" b="1" cap="none" spc="300" dirty="0">
              <a:ln w="19050">
                <a:solidFill>
                  <a:schemeClr val="tx2">
                    <a:tint val="1000"/>
                  </a:schemeClr>
                </a:solidFill>
                <a:prstDash val="solid"/>
              </a:ln>
              <a:solidFill>
                <a:srgbClr val="FF0000"/>
              </a:solidFill>
              <a:latin typeface="Candara" panose="020E0502030303020204" pitchFamily="34" charset="0"/>
            </a:endParaRPr>
          </a:p>
        </p:txBody>
      </p:sp>
      <p:sp>
        <p:nvSpPr>
          <p:cNvPr id="20" name="19 Rectángulo"/>
          <p:cNvSpPr/>
          <p:nvPr/>
        </p:nvSpPr>
        <p:spPr>
          <a:xfrm>
            <a:off x="971600" y="1859340"/>
            <a:ext cx="8172400" cy="689676"/>
          </a:xfrm>
          <a:prstGeom prst="rect">
            <a:avLst/>
          </a:prstGeom>
        </p:spPr>
        <p:txBody>
          <a:bodyPr wrap="square">
            <a:spAutoFit/>
          </a:bodyPr>
          <a:lstStyle/>
          <a:p>
            <a:pPr algn="ctr">
              <a:lnSpc>
                <a:spcPct val="120000"/>
              </a:lnSpc>
            </a:pPr>
            <a:endParaRPr lang="es-ES_tradnl" sz="3600" i="1" spc="300" dirty="0">
              <a:solidFill>
                <a:srgbClr val="996600"/>
              </a:solidFill>
              <a:effectLst>
                <a:outerShdw blurRad="38100" dist="38100" dir="2700000" algn="tl">
                  <a:srgbClr val="000000">
                    <a:alpha val="43137"/>
                  </a:srgbClr>
                </a:outerShdw>
              </a:effectLst>
              <a:latin typeface="Agency FB" panose="020B0503020202020204" pitchFamily="34" charset="0"/>
            </a:endParaRPr>
          </a:p>
        </p:txBody>
      </p:sp>
      <p:sp>
        <p:nvSpPr>
          <p:cNvPr id="23" name="22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Dual Superior Centros FPempresa Granada</a:t>
            </a:r>
          </a:p>
        </p:txBody>
      </p:sp>
      <p:sp>
        <p:nvSpPr>
          <p:cNvPr id="25" name="24 Rectángulo"/>
          <p:cNvSpPr/>
          <p:nvPr/>
        </p:nvSpPr>
        <p:spPr>
          <a:xfrm>
            <a:off x="3491880" y="4395742"/>
            <a:ext cx="5400600" cy="1846659"/>
          </a:xfrm>
          <a:prstGeom prst="rect">
            <a:avLst/>
          </a:prstGeom>
        </p:spPr>
        <p:txBody>
          <a:bodyPr wrap="square">
            <a:spAutoFit/>
          </a:bodyPr>
          <a:lstStyle/>
          <a:p>
            <a:pPr algn="ctr"/>
            <a:r>
              <a:rPr lang="es-ES_tradnl" sz="4400" dirty="0" smtClean="0">
                <a:solidFill>
                  <a:srgbClr val="C00000"/>
                </a:solidFill>
                <a:latin typeface="Candara" panose="020E0502030303020204" pitchFamily="34" charset="0"/>
              </a:rPr>
              <a:t>12</a:t>
            </a:r>
            <a:r>
              <a:rPr lang="es-ES_tradnl" sz="2800" dirty="0" smtClean="0">
                <a:solidFill>
                  <a:srgbClr val="C00000"/>
                </a:solidFill>
                <a:latin typeface="Candara" panose="020E0502030303020204" pitchFamily="34" charset="0"/>
              </a:rPr>
              <a:t> </a:t>
            </a:r>
            <a:r>
              <a:rPr lang="es-ES_tradnl" sz="2800" dirty="0" smtClean="0">
                <a:solidFill>
                  <a:schemeClr val="tx1">
                    <a:lumMod val="85000"/>
                    <a:lumOff val="15000"/>
                  </a:schemeClr>
                </a:solidFill>
                <a:latin typeface="Candara" panose="020E0502030303020204" pitchFamily="34" charset="0"/>
              </a:rPr>
              <a:t>Ciclos FP Dual Superior</a:t>
            </a:r>
            <a:r>
              <a:rPr lang="es-ES_tradnl" sz="2800" dirty="0" smtClean="0">
                <a:solidFill>
                  <a:srgbClr val="C00000"/>
                </a:solidFill>
                <a:latin typeface="Candara" panose="020E0502030303020204" pitchFamily="34" charset="0"/>
              </a:rPr>
              <a:t> </a:t>
            </a:r>
          </a:p>
          <a:p>
            <a:pPr algn="ctr"/>
            <a:r>
              <a:rPr lang="es-ES" sz="4000" dirty="0" smtClean="0">
                <a:solidFill>
                  <a:srgbClr val="C00000"/>
                </a:solidFill>
                <a:latin typeface="Candara" panose="020E0502030303020204" pitchFamily="34" charset="0"/>
              </a:rPr>
              <a:t>210</a:t>
            </a:r>
            <a:r>
              <a:rPr lang="es-ES" sz="2800" dirty="0" smtClean="0">
                <a:solidFill>
                  <a:srgbClr val="C00000"/>
                </a:solidFill>
                <a:latin typeface="Candara" panose="020E0502030303020204" pitchFamily="34" charset="0"/>
              </a:rPr>
              <a:t> </a:t>
            </a:r>
            <a:r>
              <a:rPr lang="es-ES" sz="2800" dirty="0" smtClean="0">
                <a:solidFill>
                  <a:schemeClr val="tx1">
                    <a:lumMod val="85000"/>
                    <a:lumOff val="15000"/>
                  </a:schemeClr>
                </a:solidFill>
                <a:latin typeface="Candara" panose="020E0502030303020204" pitchFamily="34" charset="0"/>
              </a:rPr>
              <a:t>alumnos  en </a:t>
            </a:r>
            <a:r>
              <a:rPr lang="es-ES" sz="4000" dirty="0" smtClean="0">
                <a:solidFill>
                  <a:srgbClr val="C00000"/>
                </a:solidFill>
                <a:latin typeface="Candara" panose="020E0502030303020204" pitchFamily="34" charset="0"/>
              </a:rPr>
              <a:t>144</a:t>
            </a:r>
            <a:r>
              <a:rPr lang="es-ES" sz="2800" dirty="0" smtClean="0">
                <a:solidFill>
                  <a:srgbClr val="C00000"/>
                </a:solidFill>
                <a:latin typeface="Candara" panose="020E0502030303020204" pitchFamily="34" charset="0"/>
              </a:rPr>
              <a:t> </a:t>
            </a:r>
            <a:r>
              <a:rPr lang="es-ES" sz="2800" dirty="0" smtClean="0">
                <a:solidFill>
                  <a:schemeClr val="tx1">
                    <a:lumMod val="85000"/>
                    <a:lumOff val="15000"/>
                  </a:schemeClr>
                </a:solidFill>
                <a:latin typeface="Candara" panose="020E0502030303020204" pitchFamily="34" charset="0"/>
              </a:rPr>
              <a:t>empresas</a:t>
            </a:r>
          </a:p>
          <a:p>
            <a:pPr algn="ctr"/>
            <a:endParaRPr lang="es-ES" sz="1000" dirty="0" smtClean="0">
              <a:solidFill>
                <a:srgbClr val="FF0000"/>
              </a:solidFill>
              <a:latin typeface="Candara" panose="020E0502030303020204" pitchFamily="34" charset="0"/>
            </a:endParaRPr>
          </a:p>
          <a:p>
            <a:pPr algn="r"/>
            <a:r>
              <a:rPr lang="es-ES" sz="2000" dirty="0" smtClean="0">
                <a:solidFill>
                  <a:srgbClr val="FF0000"/>
                </a:solidFill>
                <a:latin typeface="Candara" panose="020E0502030303020204" pitchFamily="34" charset="0"/>
              </a:rPr>
              <a:t>«empresas de Granada»</a:t>
            </a:r>
            <a:endParaRPr lang="es-ES_tradnl" sz="2000" dirty="0">
              <a:solidFill>
                <a:srgbClr val="FF0000"/>
              </a:solidFill>
              <a:latin typeface="Candara" panose="020E0502030303020204" pitchFamily="34" charset="0"/>
            </a:endParaRPr>
          </a:p>
        </p:txBody>
      </p:sp>
      <p:pic>
        <p:nvPicPr>
          <p:cNvPr id="12290" name="Picture 2" descr="Administración y Gestió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9" y="2212045"/>
            <a:ext cx="2602553" cy="86751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dificación y Obra Civ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592" y="2212045"/>
            <a:ext cx="2649756" cy="86751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Electricidad y Electrónic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716" y="2212046"/>
            <a:ext cx="2789740" cy="867518"/>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Informática y Comunicacion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5500" y="3252980"/>
            <a:ext cx="2650848" cy="883616"/>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Instalación y Mantenimien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592" y="3249948"/>
            <a:ext cx="2628439" cy="876146"/>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Químic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1023" y="3249948"/>
            <a:ext cx="2621125" cy="873709"/>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Transporte y Mantenimiento de Vehículo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72545" y="4293096"/>
            <a:ext cx="2474775" cy="82492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a:off x="972133" y="6534110"/>
            <a:ext cx="8171867" cy="347912"/>
            <a:chOff x="972133" y="6534110"/>
            <a:chExt cx="8171867" cy="347912"/>
          </a:xfrm>
        </p:grpSpPr>
        <p:sp>
          <p:nvSpPr>
            <p:cNvPr id="2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2" name="Picture 4" descr="https://sites.google.com/a/ieshlanz.com/raiabril/_/rsrc/1447615993697/fpempresa/FPempresa.png"/>
            <p:cNvPicPr>
              <a:picLocks noChangeAspect="1" noChangeArrowheads="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4" name="Picture 4" descr="https://sites.google.com/a/ieshlanz.com/raiabril/_/rsrc/1447615993697/fpempresa/FPempresa.png"/>
          <p:cNvPicPr>
            <a:picLocks noChangeAspect="1" noChangeArrowheads="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291142" y="5676226"/>
            <a:ext cx="1624674" cy="5661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4" descr="Resultado de imagen de fp granad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9424" y="5712558"/>
            <a:ext cx="626501" cy="69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501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0" name="19 Rectángulo"/>
          <p:cNvSpPr/>
          <p:nvPr/>
        </p:nvSpPr>
        <p:spPr>
          <a:xfrm>
            <a:off x="975015" y="4684435"/>
            <a:ext cx="8064896" cy="1089529"/>
          </a:xfrm>
          <a:prstGeom prst="rect">
            <a:avLst/>
          </a:prstGeom>
        </p:spPr>
        <p:txBody>
          <a:bodyPr wrap="square">
            <a:spAutoFit/>
          </a:bodyPr>
          <a:lstStyle/>
          <a:p>
            <a:pPr lvl="0" algn="ctr">
              <a:lnSpc>
                <a:spcPct val="120000"/>
              </a:lnSpc>
            </a:pPr>
            <a:r>
              <a:rPr lang="es-ES" sz="2700" dirty="0" smtClean="0">
                <a:solidFill>
                  <a:srgbClr val="FF0000"/>
                </a:solidFill>
                <a:latin typeface="Candara" panose="020E0502030303020204" pitchFamily="34" charset="0"/>
              </a:rPr>
              <a:t>Formados en </a:t>
            </a:r>
            <a:r>
              <a:rPr lang="es-ES" sz="2700" dirty="0">
                <a:solidFill>
                  <a:srgbClr val="FF0000"/>
                </a:solidFill>
                <a:latin typeface="Candara" panose="020E0502030303020204" pitchFamily="34" charset="0"/>
              </a:rPr>
              <a:t>u</a:t>
            </a:r>
            <a:r>
              <a:rPr lang="es-ES" sz="2700" dirty="0" smtClean="0">
                <a:solidFill>
                  <a:srgbClr val="FF0000"/>
                </a:solidFill>
                <a:latin typeface="Candara" panose="020E0502030303020204" pitchFamily="34" charset="0"/>
              </a:rPr>
              <a:t>na </a:t>
            </a:r>
            <a:r>
              <a:rPr lang="es-ES" sz="2700" dirty="0">
                <a:solidFill>
                  <a:srgbClr val="FF0000"/>
                </a:solidFill>
                <a:latin typeface="Candara" panose="020E0502030303020204" pitchFamily="34" charset="0"/>
              </a:rPr>
              <a:t>formación profesional a la europea, </a:t>
            </a:r>
            <a:endParaRPr lang="es-ES" sz="2700" dirty="0" smtClean="0">
              <a:solidFill>
                <a:srgbClr val="FF0000"/>
              </a:solidFill>
              <a:latin typeface="Candara" panose="020E0502030303020204" pitchFamily="34" charset="0"/>
            </a:endParaRPr>
          </a:p>
          <a:p>
            <a:pPr lvl="0" algn="ctr">
              <a:lnSpc>
                <a:spcPct val="120000"/>
              </a:lnSpc>
            </a:pPr>
            <a:r>
              <a:rPr lang="es-ES" sz="2700" dirty="0" smtClean="0">
                <a:solidFill>
                  <a:srgbClr val="FF0000"/>
                </a:solidFill>
                <a:latin typeface="Candara" panose="020E0502030303020204" pitchFamily="34" charset="0"/>
              </a:rPr>
              <a:t>FP Superior adaptada </a:t>
            </a:r>
            <a:r>
              <a:rPr lang="es-ES" sz="2700" dirty="0">
                <a:solidFill>
                  <a:srgbClr val="FF0000"/>
                </a:solidFill>
                <a:latin typeface="Candara" panose="020E0502030303020204" pitchFamily="34" charset="0"/>
              </a:rPr>
              <a:t>a las necesidades de </a:t>
            </a:r>
            <a:r>
              <a:rPr lang="es-ES" sz="2700" dirty="0" smtClean="0">
                <a:solidFill>
                  <a:srgbClr val="FF0000"/>
                </a:solidFill>
                <a:latin typeface="Candara" panose="020E0502030303020204" pitchFamily="34" charset="0"/>
              </a:rPr>
              <a:t>la empresa</a:t>
            </a:r>
            <a:r>
              <a:rPr lang="en-US" sz="2700" spc="300" dirty="0" smtClean="0">
                <a:solidFill>
                  <a:srgbClr val="FF0000"/>
                </a:solidFill>
                <a:latin typeface="Candara" panose="020E0502030303020204" pitchFamily="34" charset="0"/>
              </a:rPr>
              <a:t> </a:t>
            </a:r>
            <a:endParaRPr lang="es-ES_tradnl" sz="2700" spc="300" dirty="0">
              <a:solidFill>
                <a:srgbClr val="FF0000"/>
              </a:solidFill>
              <a:latin typeface="Candara" panose="020E0502030303020204" pitchFamily="34" charset="0"/>
            </a:endParaRPr>
          </a:p>
        </p:txBody>
      </p:sp>
      <p:grpSp>
        <p:nvGrpSpPr>
          <p:cNvPr id="10" name="9 Grupo"/>
          <p:cNvGrpSpPr/>
          <p:nvPr/>
        </p:nvGrpSpPr>
        <p:grpSpPr>
          <a:xfrm>
            <a:off x="972133" y="6534110"/>
            <a:ext cx="8171867" cy="347912"/>
            <a:chOff x="972133" y="6534110"/>
            <a:chExt cx="8171867" cy="347912"/>
          </a:xfrm>
        </p:grpSpPr>
        <p:sp>
          <p:nvSpPr>
            <p:cNvPr id="1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2"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 name="12 Rectángulo"/>
          <p:cNvSpPr/>
          <p:nvPr/>
        </p:nvSpPr>
        <p:spPr>
          <a:xfrm>
            <a:off x="1122623" y="980728"/>
            <a:ext cx="7733761" cy="712824"/>
          </a:xfrm>
          <a:prstGeom prst="rect">
            <a:avLst/>
          </a:prstGeom>
        </p:spPr>
        <p:txBody>
          <a:bodyPr wrap="square">
            <a:spAutoFit/>
          </a:bodyPr>
          <a:lstStyle/>
          <a:p>
            <a:pPr algn="ctr">
              <a:lnSpc>
                <a:spcPct val="120000"/>
              </a:lnSpc>
            </a:pPr>
            <a:r>
              <a:rPr lang="es-ES_tradnl" sz="3600" spc="300" dirty="0" smtClean="0">
                <a:solidFill>
                  <a:srgbClr val="FF0000"/>
                </a:solidFill>
                <a:latin typeface="Candara" panose="020E0502030303020204" pitchFamily="34" charset="0"/>
              </a:rPr>
              <a:t>Inserción laboral 2014/2016 </a:t>
            </a:r>
            <a:endParaRPr lang="es-ES_tradnl" sz="3600" spc="300" dirty="0">
              <a:solidFill>
                <a:srgbClr val="FF0000"/>
              </a:solidFill>
              <a:latin typeface="Candara" panose="020E0502030303020204" pitchFamily="34" charset="0"/>
            </a:endParaRPr>
          </a:p>
        </p:txBody>
      </p:sp>
      <p:pic>
        <p:nvPicPr>
          <p:cNvPr id="22" name="Picture 2" descr="Administración y Gestió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2623" y="1919933"/>
            <a:ext cx="2390107" cy="7967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Edificación y Obra Civi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4367" y="1996556"/>
            <a:ext cx="216024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Electricidad y Electrónic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4694" y="1982685"/>
            <a:ext cx="2201856" cy="7339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formática y Comunicacion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2623" y="2761814"/>
            <a:ext cx="2196152" cy="7320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Quími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44367" y="2769888"/>
            <a:ext cx="2147713" cy="7159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Transporte y Mantenimiento de Vehículo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45502" y="2758853"/>
            <a:ext cx="2160240" cy="720080"/>
          </a:xfrm>
          <a:prstGeom prst="rect">
            <a:avLst/>
          </a:prstGeom>
          <a:noFill/>
          <a:extLst>
            <a:ext uri="{909E8E84-426E-40DD-AFC4-6F175D3DCCD1}">
              <a14:hiddenFill xmlns:a14="http://schemas.microsoft.com/office/drawing/2010/main">
                <a:solidFill>
                  <a:srgbClr val="FFFFFF"/>
                </a:solidFill>
              </a14:hiddenFill>
            </a:ext>
          </a:extLst>
        </p:spPr>
      </p:pic>
      <p:sp>
        <p:nvSpPr>
          <p:cNvPr id="31" name="30 Rectángulo"/>
          <p:cNvSpPr/>
          <p:nvPr/>
        </p:nvSpPr>
        <p:spPr>
          <a:xfrm>
            <a:off x="6876256" y="2191691"/>
            <a:ext cx="2267744" cy="861774"/>
          </a:xfrm>
          <a:prstGeom prst="rect">
            <a:avLst/>
          </a:prstGeom>
        </p:spPr>
        <p:txBody>
          <a:bodyPr wrap="square">
            <a:spAutoFit/>
          </a:bodyPr>
          <a:lstStyle/>
          <a:p>
            <a:pPr algn="ctr"/>
            <a:r>
              <a:rPr lang="es-ES_tradnl" sz="5000" spc="300" dirty="0" smtClean="0">
                <a:solidFill>
                  <a:srgbClr val="C00000"/>
                </a:solidFill>
                <a:latin typeface="Candara" panose="020E0502030303020204" pitchFamily="34" charset="0"/>
              </a:rPr>
              <a:t>79,73%</a:t>
            </a:r>
            <a:endParaRPr lang="es-ES_tradnl" sz="5000" dirty="0">
              <a:solidFill>
                <a:srgbClr val="C00000"/>
              </a:solidFill>
            </a:endParaRPr>
          </a:p>
        </p:txBody>
      </p:sp>
      <p:sp>
        <p:nvSpPr>
          <p:cNvPr id="38" name="37 Cerrar llave"/>
          <p:cNvSpPr/>
          <p:nvPr/>
        </p:nvSpPr>
        <p:spPr>
          <a:xfrm>
            <a:off x="6732240" y="2153745"/>
            <a:ext cx="144016" cy="115212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solidFill>
                <a:srgbClr val="C00000"/>
              </a:solidFill>
            </a:endParaRPr>
          </a:p>
        </p:txBody>
      </p:sp>
      <p:sp>
        <p:nvSpPr>
          <p:cNvPr id="44" name="43 Rectángulo"/>
          <p:cNvSpPr/>
          <p:nvPr/>
        </p:nvSpPr>
        <p:spPr>
          <a:xfrm>
            <a:off x="6472430" y="2718783"/>
            <a:ext cx="371417" cy="400110"/>
          </a:xfrm>
          <a:prstGeom prst="rect">
            <a:avLst/>
          </a:prstGeom>
        </p:spPr>
        <p:txBody>
          <a:bodyPr wrap="square">
            <a:spAutoFit/>
          </a:bodyPr>
          <a:lstStyle/>
          <a:p>
            <a:pPr algn="ctr"/>
            <a:r>
              <a:rPr lang="es-ES_tradnl" sz="2000" spc="300" dirty="0" smtClean="0">
                <a:solidFill>
                  <a:srgbClr val="C00000"/>
                </a:solidFill>
                <a:latin typeface="Candara" panose="020E0502030303020204" pitchFamily="34" charset="0"/>
              </a:rPr>
              <a:t>*</a:t>
            </a:r>
            <a:endParaRPr lang="es-ES_tradnl" sz="2000" dirty="0">
              <a:solidFill>
                <a:srgbClr val="C00000"/>
              </a:solidFill>
            </a:endParaRPr>
          </a:p>
        </p:txBody>
      </p:sp>
      <p:pic>
        <p:nvPicPr>
          <p:cNvPr id="45" name="Picture 6" descr="http://www.dipalme.org/Servicios/Informacion/informacion.nsf/dx/29092009174531ARCLCD/$File/logo.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9954" y="5711146"/>
            <a:ext cx="643438" cy="80189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paultan.org/media2.paultan.org/w/audi-a4-chassis.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0117" y="5839350"/>
            <a:ext cx="989819" cy="5696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omerciolanucia.com/wp-content/uploads/dise%C3%B1o-web.jp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3705" y="5836639"/>
            <a:ext cx="846444" cy="634833"/>
          </a:xfrm>
          <a:prstGeom prst="rect">
            <a:avLst/>
          </a:prstGeom>
          <a:noFill/>
          <a:extLst>
            <a:ext uri="{909E8E84-426E-40DD-AFC4-6F175D3DCCD1}">
              <a14:hiddenFill xmlns:a14="http://schemas.microsoft.com/office/drawing/2010/main">
                <a:solidFill>
                  <a:srgbClr val="FFFFFF"/>
                </a:solidFill>
              </a14:hiddenFill>
            </a:ext>
          </a:extLst>
        </p:spPr>
      </p:pic>
      <p:pic>
        <p:nvPicPr>
          <p:cNvPr id="48" name="47 Imagen"/>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4090" y="5805075"/>
            <a:ext cx="1134659" cy="638246"/>
          </a:xfrm>
          <a:prstGeom prst="rect">
            <a:avLst/>
          </a:prstGeom>
          <a:ln>
            <a:noFill/>
          </a:ln>
          <a:effectLst>
            <a:softEdge rad="112500"/>
          </a:effectLst>
        </p:spPr>
      </p:pic>
      <p:pic>
        <p:nvPicPr>
          <p:cNvPr id="49" name="48 Imagen"/>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65913" y="5776926"/>
            <a:ext cx="1040591" cy="694545"/>
          </a:xfrm>
          <a:prstGeom prst="rect">
            <a:avLst/>
          </a:prstGeom>
          <a:ln>
            <a:noFill/>
          </a:ln>
          <a:effectLst>
            <a:softEdge rad="112500"/>
          </a:effectLst>
        </p:spPr>
      </p:pic>
      <p:sp>
        <p:nvSpPr>
          <p:cNvPr id="27" name="26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Dual Superior Centros FPempresa Granada</a:t>
            </a:r>
          </a:p>
        </p:txBody>
      </p:sp>
      <p:sp>
        <p:nvSpPr>
          <p:cNvPr id="5" name="4 Rectángulo"/>
          <p:cNvSpPr/>
          <p:nvPr/>
        </p:nvSpPr>
        <p:spPr>
          <a:xfrm>
            <a:off x="5677797" y="3466500"/>
            <a:ext cx="635110" cy="369332"/>
          </a:xfrm>
          <a:prstGeom prst="rect">
            <a:avLst/>
          </a:prstGeom>
        </p:spPr>
        <p:txBody>
          <a:bodyPr wrap="none">
            <a:spAutoFit/>
          </a:bodyPr>
          <a:lstStyle/>
          <a:p>
            <a:r>
              <a:rPr lang="es-ES_tradnl" dirty="0" smtClean="0">
                <a:solidFill>
                  <a:srgbClr val="FF0000"/>
                </a:solidFill>
                <a:latin typeface="Candara" panose="020E0502030303020204" pitchFamily="34" charset="0"/>
              </a:rPr>
              <a:t>100%</a:t>
            </a:r>
            <a:endParaRPr lang="es-ES_tradnl" dirty="0"/>
          </a:p>
        </p:txBody>
      </p:sp>
    </p:spTree>
    <p:extLst>
      <p:ext uri="{BB962C8B-B14F-4D97-AF65-F5344CB8AC3E}">
        <p14:creationId xmlns:p14="http://schemas.microsoft.com/office/powerpoint/2010/main" val="9949808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1" name="20 Rectángulo"/>
          <p:cNvSpPr/>
          <p:nvPr/>
        </p:nvSpPr>
        <p:spPr>
          <a:xfrm>
            <a:off x="971600" y="1390164"/>
            <a:ext cx="8064896" cy="1046440"/>
          </a:xfrm>
          <a:prstGeom prst="rect">
            <a:avLst/>
          </a:prstGeom>
        </p:spPr>
        <p:txBody>
          <a:bodyPr wrap="square">
            <a:spAutoFit/>
          </a:bodyPr>
          <a:lstStyle/>
          <a:p>
            <a:r>
              <a:rPr lang="es-ES_tradnl" sz="3400" dirty="0">
                <a:solidFill>
                  <a:schemeClr val="bg2">
                    <a:lumMod val="25000"/>
                  </a:schemeClr>
                </a:solidFill>
                <a:latin typeface="Agency FB" panose="020B0503020202020204" pitchFamily="34" charset="0"/>
              </a:rPr>
              <a:t>La FP </a:t>
            </a:r>
            <a:r>
              <a:rPr lang="es-ES_tradnl" sz="3400" dirty="0" smtClean="0">
                <a:solidFill>
                  <a:schemeClr val="bg2">
                    <a:lumMod val="25000"/>
                  </a:schemeClr>
                </a:solidFill>
                <a:latin typeface="Agency FB" panose="020B0503020202020204" pitchFamily="34" charset="0"/>
              </a:rPr>
              <a:t>es quien va a formar </a:t>
            </a:r>
            <a:r>
              <a:rPr lang="es-ES_tradnl" sz="3400" dirty="0">
                <a:solidFill>
                  <a:schemeClr val="bg2">
                    <a:lumMod val="25000"/>
                  </a:schemeClr>
                </a:solidFill>
                <a:latin typeface="Agency FB" panose="020B0503020202020204" pitchFamily="34" charset="0"/>
              </a:rPr>
              <a:t>a los profesionales del </a:t>
            </a:r>
            <a:r>
              <a:rPr lang="es-ES_tradnl" sz="3400" dirty="0" smtClean="0">
                <a:solidFill>
                  <a:schemeClr val="bg2">
                    <a:lumMod val="25000"/>
                  </a:schemeClr>
                </a:solidFill>
                <a:latin typeface="Agency FB" panose="020B0503020202020204" pitchFamily="34" charset="0"/>
              </a:rPr>
              <a:t>futuro</a:t>
            </a:r>
            <a:r>
              <a:rPr lang="es-ES_tradnl" sz="3200" dirty="0" smtClean="0">
                <a:solidFill>
                  <a:schemeClr val="bg2">
                    <a:lumMod val="25000"/>
                  </a:schemeClr>
                </a:solidFill>
                <a:latin typeface="Agency FB" panose="020B0503020202020204" pitchFamily="34" charset="0"/>
              </a:rPr>
              <a:t>, </a:t>
            </a:r>
          </a:p>
          <a:p>
            <a:r>
              <a:rPr lang="es-ES_tradnl" sz="2800" dirty="0" smtClean="0">
                <a:solidFill>
                  <a:srgbClr val="996600"/>
                </a:solidFill>
                <a:latin typeface="Agency FB" panose="020B0503020202020204" pitchFamily="34" charset="0"/>
              </a:rPr>
              <a:t>tanto en los puestos de dirección como en los de ejecución</a:t>
            </a:r>
            <a:endParaRPr lang="es-ES_tradnl" sz="2800" dirty="0">
              <a:solidFill>
                <a:srgbClr val="996600"/>
              </a:solidFill>
              <a:latin typeface="Agency FB" panose="020B0503020202020204" pitchFamily="34" charset="0"/>
            </a:endParaRPr>
          </a:p>
        </p:txBody>
      </p:sp>
      <p:pic>
        <p:nvPicPr>
          <p:cNvPr id="22" name="Picture 6" descr="http://i.ytimg.com/vi/EqKD6mybOnQ/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594" y="2657977"/>
            <a:ext cx="3779684" cy="2126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8" descr="http://www.staffcreativa.pe/blog/wp-content/uploads/community-manager-muj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966" y="2657977"/>
            <a:ext cx="3189109" cy="21260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23 Rectángulo"/>
          <p:cNvSpPr/>
          <p:nvPr/>
        </p:nvSpPr>
        <p:spPr>
          <a:xfrm>
            <a:off x="971600" y="4881755"/>
            <a:ext cx="7920880" cy="1569660"/>
          </a:xfrm>
          <a:prstGeom prst="rect">
            <a:avLst/>
          </a:prstGeom>
        </p:spPr>
        <p:txBody>
          <a:bodyPr wrap="square">
            <a:spAutoFit/>
          </a:bodyPr>
          <a:lstStyle/>
          <a:p>
            <a:r>
              <a:rPr lang="es-ES_tradnl" sz="3200" dirty="0" smtClean="0">
                <a:solidFill>
                  <a:srgbClr val="C00000"/>
                </a:solidFill>
                <a:latin typeface="Agency FB" panose="020B0503020202020204" pitchFamily="34" charset="0"/>
              </a:rPr>
              <a:t>Sus capacidades y talento va a depender del entrenamiento de las competencias técnicas y organizacionales en su proceso formativo -en el centro y en las empresas-</a:t>
            </a:r>
            <a:endParaRPr lang="es-ES_tradnl" sz="2800" dirty="0">
              <a:solidFill>
                <a:srgbClr val="C00000"/>
              </a:solidFill>
              <a:latin typeface="Agency FB" panose="020B0503020202020204" pitchFamily="34" charset="0"/>
            </a:endParaRPr>
          </a:p>
        </p:txBody>
      </p:sp>
      <p:sp>
        <p:nvSpPr>
          <p:cNvPr id="18" name="17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sp>
        <p:nvSpPr>
          <p:cNvPr id="6" name="5 Rectángulo"/>
          <p:cNvSpPr/>
          <p:nvPr/>
        </p:nvSpPr>
        <p:spPr>
          <a:xfrm>
            <a:off x="1125904" y="559167"/>
            <a:ext cx="3116559" cy="830997"/>
          </a:xfrm>
          <a:prstGeom prst="rect">
            <a:avLst/>
          </a:prstGeom>
        </p:spPr>
        <p:txBody>
          <a:bodyPr wrap="none">
            <a:spAutoFit/>
          </a:bodyPr>
          <a:lstStyle/>
          <a:p>
            <a:r>
              <a:rPr lang="es-ES" sz="4800" spc="300" dirty="0" smtClean="0">
                <a:solidFill>
                  <a:srgbClr val="CC3300"/>
                </a:solidFill>
                <a:latin typeface="Agency FB" panose="020B0503020202020204" pitchFamily="34" charset="0"/>
              </a:rPr>
              <a:t>FP SUPERIOR</a:t>
            </a:r>
            <a:endParaRPr lang="es-ES_tradnl" sz="4800" spc="300" dirty="0">
              <a:solidFill>
                <a:srgbClr val="CC3300"/>
              </a:solidFill>
              <a:latin typeface="Agency FB" panose="020B0503020202020204" pitchFamily="34" charset="0"/>
            </a:endParaRPr>
          </a:p>
        </p:txBody>
      </p:sp>
      <p:grpSp>
        <p:nvGrpSpPr>
          <p:cNvPr id="17" name="16 Grupo"/>
          <p:cNvGrpSpPr/>
          <p:nvPr/>
        </p:nvGrpSpPr>
        <p:grpSpPr>
          <a:xfrm>
            <a:off x="972133" y="6534110"/>
            <a:ext cx="8171867" cy="347912"/>
            <a:chOff x="972133" y="6534110"/>
            <a:chExt cx="8171867" cy="347912"/>
          </a:xfrm>
        </p:grpSpPr>
        <p:sp>
          <p:nvSpPr>
            <p:cNvPr id="19"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0" name="Picture 4" descr="https://sites.google.com/a/ieshlanz.com/raiabril/_/rsrc/1447615993697/fpempresa/FPempresa.png"/>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44142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dirty="0"/>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sp>
        <p:nvSpPr>
          <p:cNvPr id="15" name="14 Rectángulo"/>
          <p:cNvSpPr/>
          <p:nvPr/>
        </p:nvSpPr>
        <p:spPr>
          <a:xfrm>
            <a:off x="1181994" y="5537031"/>
            <a:ext cx="7992888" cy="707886"/>
          </a:xfrm>
          <a:prstGeom prst="rect">
            <a:avLst/>
          </a:prstGeom>
        </p:spPr>
        <p:txBody>
          <a:bodyPr wrap="square">
            <a:spAutoFit/>
          </a:bodyPr>
          <a:lstStyle/>
          <a:p>
            <a:r>
              <a:rPr lang="es-ES" sz="2000" dirty="0"/>
              <a:t>Cinco regiones españolas </a:t>
            </a:r>
            <a:r>
              <a:rPr lang="es-ES" sz="2000" dirty="0">
                <a:solidFill>
                  <a:srgbClr val="C00000"/>
                </a:solidFill>
              </a:rPr>
              <a:t>sufren las mayores tasas de paro de toda </a:t>
            </a:r>
            <a:r>
              <a:rPr lang="es-ES" sz="2000" dirty="0" smtClean="0">
                <a:solidFill>
                  <a:srgbClr val="C00000"/>
                </a:solidFill>
              </a:rPr>
              <a:t>Europa, </a:t>
            </a:r>
            <a:r>
              <a:rPr lang="es-ES" sz="2000" dirty="0" smtClean="0"/>
              <a:t>siete regiones españolas </a:t>
            </a:r>
            <a:r>
              <a:rPr lang="es-ES" sz="2000" dirty="0" smtClean="0">
                <a:solidFill>
                  <a:srgbClr val="C00000"/>
                </a:solidFill>
              </a:rPr>
              <a:t>completan el mapa de las diez peores </a:t>
            </a:r>
            <a:endParaRPr lang="es-ES" sz="2000" dirty="0">
              <a:solidFill>
                <a:srgbClr val="C00000"/>
              </a:solidFill>
            </a:endParaRPr>
          </a:p>
        </p:txBody>
      </p:sp>
      <p:pic>
        <p:nvPicPr>
          <p:cNvPr id="16" name="Picture 2" descr="http://ep01.epimg.net/economia/imagenes/2014/04/15/actualidad/1397553478_293474_1397556144_noticia_normal.png"/>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93279" y="1772815"/>
            <a:ext cx="7527193" cy="3696389"/>
          </a:xfrm>
          <a:prstGeom prst="rect">
            <a:avLst/>
          </a:prstGeom>
          <a:noFill/>
          <a:extLst>
            <a:ext uri="{909E8E84-426E-40DD-AFC4-6F175D3DCCD1}">
              <a14:hiddenFill xmlns:a14="http://schemas.microsoft.com/office/drawing/2010/main">
                <a:solidFill>
                  <a:srgbClr val="FFFFFF"/>
                </a:solidFill>
              </a14:hiddenFill>
            </a:ext>
          </a:extLst>
        </p:spPr>
      </p:pic>
      <p:sp>
        <p:nvSpPr>
          <p:cNvPr id="18" name="17 Rectángulo"/>
          <p:cNvSpPr/>
          <p:nvPr/>
        </p:nvSpPr>
        <p:spPr>
          <a:xfrm>
            <a:off x="1293279" y="6210617"/>
            <a:ext cx="1825051" cy="276999"/>
          </a:xfrm>
          <a:prstGeom prst="rect">
            <a:avLst/>
          </a:prstGeom>
        </p:spPr>
        <p:txBody>
          <a:bodyPr wrap="none">
            <a:spAutoFit/>
          </a:bodyPr>
          <a:lstStyle/>
          <a:p>
            <a:r>
              <a:rPr lang="es-ES_tradnl" sz="1200" dirty="0">
                <a:solidFill>
                  <a:schemeClr val="bg1">
                    <a:lumMod val="50000"/>
                  </a:schemeClr>
                </a:solidFill>
              </a:rPr>
              <a:t>Fuente: </a:t>
            </a:r>
            <a:r>
              <a:rPr lang="es-ES_tradnl" sz="1200" dirty="0" err="1">
                <a:solidFill>
                  <a:schemeClr val="bg1">
                    <a:lumMod val="50000"/>
                  </a:schemeClr>
                </a:solidFill>
              </a:rPr>
              <a:t>Eurostat</a:t>
            </a:r>
            <a:r>
              <a:rPr lang="es-ES_tradnl" sz="1200" dirty="0">
                <a:solidFill>
                  <a:schemeClr val="bg1">
                    <a:lumMod val="50000"/>
                  </a:schemeClr>
                </a:solidFill>
              </a:rPr>
              <a:t>. / </a:t>
            </a:r>
            <a:r>
              <a:rPr lang="es-ES_tradnl" sz="1200" cap="all" dirty="0">
                <a:solidFill>
                  <a:schemeClr val="bg1">
                    <a:lumMod val="50000"/>
                  </a:schemeClr>
                </a:solidFill>
              </a:rPr>
              <a:t>EL PAÍS</a:t>
            </a:r>
            <a:endParaRPr lang="es-ES_tradnl" sz="1200" dirty="0">
              <a:solidFill>
                <a:schemeClr val="bg1">
                  <a:lumMod val="50000"/>
                </a:schemeClr>
              </a:solidFill>
            </a:endParaRPr>
          </a:p>
        </p:txBody>
      </p:sp>
      <p:sp>
        <p:nvSpPr>
          <p:cNvPr id="20" name="19 Rectángulo"/>
          <p:cNvSpPr/>
          <p:nvPr/>
        </p:nvSpPr>
        <p:spPr>
          <a:xfrm>
            <a:off x="6563582" y="1988840"/>
            <a:ext cx="2333716" cy="461665"/>
          </a:xfrm>
          <a:prstGeom prst="rect">
            <a:avLst/>
          </a:prstGeom>
        </p:spPr>
        <p:txBody>
          <a:bodyPr wrap="none">
            <a:spAutoFit/>
          </a:bodyPr>
          <a:lstStyle/>
          <a:p>
            <a:r>
              <a:rPr lang="es-ES" sz="2400" dirty="0"/>
              <a:t>272 Regiones UE </a:t>
            </a:r>
            <a:endParaRPr lang="es-ES_tradnl" sz="2400" dirty="0"/>
          </a:p>
        </p:txBody>
      </p:sp>
      <p:sp>
        <p:nvSpPr>
          <p:cNvPr id="3" name="2 Rectángulo"/>
          <p:cNvSpPr/>
          <p:nvPr/>
        </p:nvSpPr>
        <p:spPr>
          <a:xfrm>
            <a:off x="2987824" y="199125"/>
            <a:ext cx="6010556" cy="1015663"/>
          </a:xfrm>
          <a:prstGeom prst="rect">
            <a:avLst/>
          </a:prstGeom>
        </p:spPr>
        <p:txBody>
          <a:bodyPr wrap="none">
            <a:spAutoFit/>
          </a:bodyPr>
          <a:lstStyle/>
          <a:p>
            <a:r>
              <a:rPr lang="es-ES" sz="6000" dirty="0" smtClean="0">
                <a:solidFill>
                  <a:srgbClr val="008000"/>
                </a:solidFill>
                <a:latin typeface="Franklin Gothic Book" panose="020B0503020102020204" pitchFamily="34" charset="0"/>
              </a:rPr>
              <a:t>ANDALUCÍA </a:t>
            </a:r>
            <a:r>
              <a:rPr lang="es-ES" sz="6000" dirty="0" smtClean="0">
                <a:solidFill>
                  <a:schemeClr val="bg1">
                    <a:lumMod val="65000"/>
                  </a:schemeClr>
                </a:solidFill>
                <a:latin typeface="Franklin Gothic Book" panose="020B0503020102020204" pitchFamily="34" charset="0"/>
              </a:rPr>
              <a:t>2014</a:t>
            </a:r>
            <a:r>
              <a:rPr lang="es-ES" sz="6000" dirty="0" smtClean="0">
                <a:solidFill>
                  <a:srgbClr val="008000"/>
                </a:solidFill>
                <a:latin typeface="Franklin Gothic Book" panose="020B0503020102020204" pitchFamily="34" charset="0"/>
              </a:rPr>
              <a:t> </a:t>
            </a:r>
            <a:endParaRPr lang="es-ES_tradnl" sz="6000" dirty="0"/>
          </a:p>
        </p:txBody>
      </p:sp>
      <p:pic>
        <p:nvPicPr>
          <p:cNvPr id="22" name="Picture 4" descr="https://upload.wikimedia.org/wikipedia/commons/thumb/9/9a/Bandera_de_Andalucia.svg/200px-Bandera_de_Andalucia.svg.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403648" y="350692"/>
            <a:ext cx="1304808"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4 Flecha derecha"/>
          <p:cNvSpPr/>
          <p:nvPr/>
        </p:nvSpPr>
        <p:spPr>
          <a:xfrm rot="8761149">
            <a:off x="3002272" y="2313674"/>
            <a:ext cx="576064" cy="2277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16 Rectángulo"/>
          <p:cNvSpPr/>
          <p:nvPr/>
        </p:nvSpPr>
        <p:spPr>
          <a:xfrm>
            <a:off x="4081179" y="1367547"/>
            <a:ext cx="4811109" cy="400110"/>
          </a:xfrm>
          <a:prstGeom prst="rect">
            <a:avLst/>
          </a:prstGeom>
        </p:spPr>
        <p:txBody>
          <a:bodyPr wrap="square">
            <a:spAutoFit/>
          </a:bodyPr>
          <a:lstStyle/>
          <a:p>
            <a:pPr lvl="0" algn="r"/>
            <a:r>
              <a:rPr lang="es-ES" sz="2000" dirty="0" smtClean="0">
                <a:solidFill>
                  <a:srgbClr val="FF0000"/>
                </a:solidFill>
              </a:rPr>
              <a:t>Desempleo REGIONAL </a:t>
            </a:r>
            <a:r>
              <a:rPr lang="es-ES" sz="2000" dirty="0" smtClean="0">
                <a:solidFill>
                  <a:schemeClr val="accent1">
                    <a:lumMod val="75000"/>
                  </a:schemeClr>
                </a:solidFill>
              </a:rPr>
              <a:t>UE</a:t>
            </a:r>
            <a:r>
              <a:rPr lang="es-ES" sz="2000" dirty="0" smtClean="0">
                <a:solidFill>
                  <a:srgbClr val="FF0000"/>
                </a:solidFill>
              </a:rPr>
              <a:t>. Abril 2014</a:t>
            </a:r>
            <a:endParaRPr lang="es-ES" sz="2000" dirty="0">
              <a:solidFill>
                <a:srgbClr val="FF0000"/>
              </a:solidFill>
            </a:endParaRPr>
          </a:p>
        </p:txBody>
      </p:sp>
      <p:grpSp>
        <p:nvGrpSpPr>
          <p:cNvPr id="21" name="20 Grupo"/>
          <p:cNvGrpSpPr/>
          <p:nvPr/>
        </p:nvGrpSpPr>
        <p:grpSpPr>
          <a:xfrm>
            <a:off x="972133" y="6534110"/>
            <a:ext cx="8171867" cy="347912"/>
            <a:chOff x="972133" y="6534110"/>
            <a:chExt cx="8171867" cy="347912"/>
          </a:xfrm>
        </p:grpSpPr>
        <p:sp>
          <p:nvSpPr>
            <p:cNvPr id="32"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3" name="Picture 4" descr="https://sites.google.com/a/ieshlanz.com/raiabril/_/rsrc/1447615993697/fpempresa/FPempresa.png"/>
            <p:cNvPicPr>
              <a:picLocks noChangeAspect="1" noChangeArrowheads="1"/>
            </p:cNvPicPr>
            <p:nvPr/>
          </p:nvPicPr>
          <p:blipFill>
            <a:blip r:embed="rId7">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62397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4" name="23 CuadroTexto"/>
          <p:cNvSpPr txBox="1"/>
          <p:nvPr/>
        </p:nvSpPr>
        <p:spPr>
          <a:xfrm>
            <a:off x="971600" y="165484"/>
            <a:ext cx="7920880" cy="523220"/>
          </a:xfrm>
          <a:prstGeom prst="rect">
            <a:avLst/>
          </a:prstGeom>
          <a:noFill/>
        </p:spPr>
        <p:txBody>
          <a:bodyPr wrap="square" rtlCol="0">
            <a:spAutoFit/>
          </a:bodyPr>
          <a:lstStyle/>
          <a:p>
            <a:pPr algn="ctr"/>
            <a:r>
              <a:rPr lang="es-ES" sz="2800" b="1" spc="300" dirty="0" smtClean="0">
                <a:solidFill>
                  <a:srgbClr val="008000"/>
                </a:solidFill>
                <a:latin typeface="Agency FB" panose="020B0503020202020204" pitchFamily="34" charset="0"/>
              </a:rPr>
              <a:t>Formación Profesional </a:t>
            </a:r>
            <a:r>
              <a:rPr lang="es-ES" sz="2800" b="1" spc="300" dirty="0" smtClean="0">
                <a:solidFill>
                  <a:srgbClr val="C00000"/>
                </a:solidFill>
                <a:latin typeface="Agency FB" panose="020B0503020202020204" pitchFamily="34" charset="0"/>
              </a:rPr>
              <a:t>en Clave transformadora</a:t>
            </a:r>
          </a:p>
        </p:txBody>
      </p:sp>
      <p:sp>
        <p:nvSpPr>
          <p:cNvPr id="6" name="5 Rectángulo"/>
          <p:cNvSpPr/>
          <p:nvPr/>
        </p:nvSpPr>
        <p:spPr>
          <a:xfrm>
            <a:off x="988499" y="836712"/>
            <a:ext cx="7108036" cy="769441"/>
          </a:xfrm>
          <a:prstGeom prst="rect">
            <a:avLst/>
          </a:prstGeom>
        </p:spPr>
        <p:txBody>
          <a:bodyPr wrap="none">
            <a:spAutoFit/>
          </a:bodyPr>
          <a:lstStyle/>
          <a:p>
            <a:r>
              <a:rPr lang="es-ES" sz="4400" dirty="0" smtClean="0">
                <a:solidFill>
                  <a:srgbClr val="FF0000"/>
                </a:solidFill>
                <a:latin typeface="Agency FB" panose="020B0503020202020204" pitchFamily="34" charset="0"/>
              </a:rPr>
              <a:t>Cada Centro formativo, su modelo Dual</a:t>
            </a:r>
            <a:endParaRPr lang="es-ES" sz="4400" dirty="0">
              <a:solidFill>
                <a:srgbClr val="FF0000"/>
              </a:solidFill>
              <a:latin typeface="Agency FB" panose="020B0503020202020204" pitchFamily="34" charset="0"/>
            </a:endParaRPr>
          </a:p>
        </p:txBody>
      </p:sp>
      <p:sp>
        <p:nvSpPr>
          <p:cNvPr id="30" name="29 Rectángulo"/>
          <p:cNvSpPr/>
          <p:nvPr/>
        </p:nvSpPr>
        <p:spPr>
          <a:xfrm rot="16200000">
            <a:off x="8378460" y="5797443"/>
            <a:ext cx="1252201" cy="259730"/>
          </a:xfrm>
          <a:prstGeom prst="rect">
            <a:avLst/>
          </a:prstGeom>
        </p:spPr>
        <p:txBody>
          <a:bodyPr wrap="square">
            <a:spAutoFit/>
          </a:bodyPr>
          <a:lstStyle/>
          <a:p>
            <a:r>
              <a:rPr lang="es-ES" sz="1100" dirty="0" smtClean="0">
                <a:solidFill>
                  <a:srgbClr val="C00000"/>
                </a:solidFill>
                <a:latin typeface="Agency FB" pitchFamily="34" charset="0"/>
              </a:rPr>
              <a:t>rabril@ieshlanz.es</a:t>
            </a:r>
            <a:endParaRPr lang="es-ES" sz="1100" dirty="0">
              <a:solidFill>
                <a:srgbClr val="C00000"/>
              </a:solidFill>
              <a:latin typeface="Agency FB" pitchFamily="34" charset="0"/>
            </a:endParaRPr>
          </a:p>
        </p:txBody>
      </p:sp>
      <p:sp>
        <p:nvSpPr>
          <p:cNvPr id="31" name="30 Rectángulo"/>
          <p:cNvSpPr/>
          <p:nvPr/>
        </p:nvSpPr>
        <p:spPr>
          <a:xfrm>
            <a:off x="1111760" y="1997839"/>
            <a:ext cx="7758608" cy="2862322"/>
          </a:xfrm>
          <a:prstGeom prst="rect">
            <a:avLst/>
          </a:prstGeom>
        </p:spPr>
        <p:txBody>
          <a:bodyPr wrap="square">
            <a:spAutoFit/>
          </a:bodyPr>
          <a:lstStyle/>
          <a:p>
            <a:r>
              <a:rPr lang="es-ES" sz="3600" dirty="0">
                <a:latin typeface="Agency FB" panose="020B0503020202020204" pitchFamily="34" charset="0"/>
              </a:rPr>
              <a:t>La FP dual, para bien o para mal, no es un modelo cerrado: cada escuela </a:t>
            </a:r>
            <a:r>
              <a:rPr lang="es-ES" sz="3600" dirty="0" smtClean="0">
                <a:latin typeface="Agency FB" panose="020B0503020202020204" pitchFamily="34" charset="0"/>
              </a:rPr>
              <a:t>tiene que </a:t>
            </a:r>
            <a:r>
              <a:rPr lang="es-ES" sz="3600" dirty="0">
                <a:latin typeface="Agency FB" panose="020B0503020202020204" pitchFamily="34" charset="0"/>
              </a:rPr>
              <a:t>hacer adaptaciones e ir probando </a:t>
            </a:r>
            <a:r>
              <a:rPr lang="es-ES" sz="3600" dirty="0" smtClean="0">
                <a:latin typeface="Agency FB" panose="020B0503020202020204" pitchFamily="34" charset="0"/>
              </a:rPr>
              <a:t>aquel </a:t>
            </a:r>
            <a:r>
              <a:rPr lang="es-ES" sz="3600" dirty="0">
                <a:latin typeface="Agency FB" panose="020B0503020202020204" pitchFamily="34" charset="0"/>
              </a:rPr>
              <a:t>modelo de formación que mejor funcione con </a:t>
            </a:r>
            <a:r>
              <a:rPr lang="es-ES" sz="3600" dirty="0" smtClean="0">
                <a:latin typeface="Agency FB" panose="020B0503020202020204" pitchFamily="34" charset="0"/>
              </a:rPr>
              <a:t>sus </a:t>
            </a:r>
            <a:r>
              <a:rPr lang="es-ES" sz="3600" dirty="0">
                <a:latin typeface="Agency FB" panose="020B0503020202020204" pitchFamily="34" charset="0"/>
              </a:rPr>
              <a:t>alumnos y </a:t>
            </a:r>
            <a:r>
              <a:rPr lang="es-ES" sz="3600" dirty="0" smtClean="0">
                <a:latin typeface="Agency FB" panose="020B0503020202020204" pitchFamily="34" charset="0"/>
              </a:rPr>
              <a:t>con las empresas de su entorno. </a:t>
            </a:r>
            <a:endParaRPr lang="es-ES_tradnl" sz="3600" dirty="0">
              <a:latin typeface="Agency FB" panose="020B0503020202020204" pitchFamily="34" charset="0"/>
            </a:endParaRPr>
          </a:p>
        </p:txBody>
      </p:sp>
      <p:pic>
        <p:nvPicPr>
          <p:cNvPr id="32" name="Picture 2" descr="https://campus.iese.edu/branding/colorpalettes/iese_color_palette_V2/images/IESE_Log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021" y="4560223"/>
            <a:ext cx="2654185" cy="1693623"/>
          </a:xfrm>
          <a:prstGeom prst="rect">
            <a:avLst/>
          </a:prstGeom>
          <a:noFill/>
          <a:extLst>
            <a:ext uri="{909E8E84-426E-40DD-AFC4-6F175D3DCCD1}">
              <a14:hiddenFill xmlns:a14="http://schemas.microsoft.com/office/drawing/2010/main">
                <a:solidFill>
                  <a:srgbClr val="FFFFFF"/>
                </a:solidFill>
              </a14:hiddenFill>
            </a:ext>
          </a:extLst>
        </p:spPr>
      </p:pic>
      <p:sp>
        <p:nvSpPr>
          <p:cNvPr id="33" name="32 Rectángulo"/>
          <p:cNvSpPr/>
          <p:nvPr/>
        </p:nvSpPr>
        <p:spPr>
          <a:xfrm>
            <a:off x="1111760" y="5222369"/>
            <a:ext cx="4032448" cy="369332"/>
          </a:xfrm>
          <a:prstGeom prst="rect">
            <a:avLst/>
          </a:prstGeom>
        </p:spPr>
        <p:txBody>
          <a:bodyPr wrap="square">
            <a:spAutoFit/>
          </a:bodyPr>
          <a:lstStyle/>
          <a:p>
            <a:r>
              <a:rPr lang="es-ES_tradnl" dirty="0">
                <a:solidFill>
                  <a:srgbClr val="0070C0"/>
                </a:solidFill>
                <a:latin typeface="Agency FB" panose="020B0503020202020204" pitchFamily="34" charset="0"/>
              </a:rPr>
              <a:t>http://www.iese.edu/research/pdfs/ST-0362.pdf</a:t>
            </a:r>
          </a:p>
        </p:txBody>
      </p:sp>
      <p:grpSp>
        <p:nvGrpSpPr>
          <p:cNvPr id="13" name="12 Grupo"/>
          <p:cNvGrpSpPr/>
          <p:nvPr/>
        </p:nvGrpSpPr>
        <p:grpSpPr>
          <a:xfrm>
            <a:off x="972133" y="6534110"/>
            <a:ext cx="8171867" cy="347912"/>
            <a:chOff x="972133" y="6534110"/>
            <a:chExt cx="8171867" cy="347912"/>
          </a:xfrm>
        </p:grpSpPr>
        <p:sp>
          <p:nvSpPr>
            <p:cNvPr id="1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5" name="Picture 4" descr="https://sites.google.com/a/ieshlanz.com/raiabril/_/rsrc/1447615993697/fpempresa/FPempresa.png"/>
            <p:cNvPicPr>
              <a:picLocks noChangeAspect="1" noChangeArrowheads="1"/>
            </p:cNvPicPr>
            <p:nvPr/>
          </p:nvPicPr>
          <p:blipFill>
            <a:blip r:embed="rId4">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18640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0" fill="hold"/>
                                        <p:tgtEl>
                                          <p:spTgt spid="31"/>
                                        </p:tgtEl>
                                        <p:attrNameLst>
                                          <p:attrName>ppt_w</p:attrName>
                                        </p:attrNameLst>
                                      </p:cBhvr>
                                      <p:tavLst>
                                        <p:tav tm="0">
                                          <p:val>
                                            <p:fltVal val="0"/>
                                          </p:val>
                                        </p:tav>
                                        <p:tav tm="100000">
                                          <p:val>
                                            <p:strVal val="#ppt_w"/>
                                          </p:val>
                                        </p:tav>
                                      </p:tavLst>
                                    </p:anim>
                                    <p:anim calcmode="lin" valueType="num">
                                      <p:cBhvr>
                                        <p:cTn id="8" dur="5000" fill="hold"/>
                                        <p:tgtEl>
                                          <p:spTgt spid="31"/>
                                        </p:tgtEl>
                                        <p:attrNameLst>
                                          <p:attrName>ppt_h</p:attrName>
                                        </p:attrNameLst>
                                      </p:cBhvr>
                                      <p:tavLst>
                                        <p:tav tm="0">
                                          <p:val>
                                            <p:fltVal val="0"/>
                                          </p:val>
                                        </p:tav>
                                        <p:tav tm="100000">
                                          <p:val>
                                            <p:strVal val="#ppt_h"/>
                                          </p:val>
                                        </p:tav>
                                      </p:tavLst>
                                    </p:anim>
                                    <p:animEffect transition="in" filter="fade">
                                      <p:cBhvr>
                                        <p:cTn id="9" dur="5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8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4" name="2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IES Cartuja</a:t>
            </a:r>
          </a:p>
        </p:txBody>
      </p:sp>
      <p:pic>
        <p:nvPicPr>
          <p:cNvPr id="25" name="Picture 2" descr="C:\Users\Usuario\Desktop\MODULOS IES CARTUJA\AGORA\LogoACC-VBCooperativa Agro-a.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43609" y="1196752"/>
            <a:ext cx="2114152" cy="542186"/>
          </a:xfrm>
          <a:prstGeom prst="rect">
            <a:avLst/>
          </a:prstGeom>
          <a:noFill/>
          <a:ln w="9525">
            <a:noFill/>
            <a:miter lim="800000"/>
            <a:headEnd/>
            <a:tailEnd/>
          </a:ln>
        </p:spPr>
      </p:pic>
      <p:pic>
        <p:nvPicPr>
          <p:cNvPr id="17" name="16 Imagen" descr="logo_urbana2d-e1400054161459.png"/>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543843" y="4086233"/>
            <a:ext cx="2322512" cy="477405"/>
          </a:xfrm>
          <a:prstGeom prst="rect">
            <a:avLst/>
          </a:prstGeom>
        </p:spPr>
      </p:pic>
      <p:pic>
        <p:nvPicPr>
          <p:cNvPr id="20" name="21 Imagen" descr="flamesa.JPG"/>
          <p:cNvPicPr>
            <a:picLocks noChangeAspect="1"/>
          </p:cNvPicPr>
          <p:nvPr/>
        </p:nvPicPr>
        <p:blipFill rotWithShape="1">
          <a:blip r:embed="rId6" cstate="print">
            <a:clrChange>
              <a:clrFrom>
                <a:srgbClr val="FDFDFD"/>
              </a:clrFrom>
              <a:clrTo>
                <a:srgbClr val="FDFDFD">
                  <a:alpha val="0"/>
                </a:srgbClr>
              </a:clrTo>
            </a:clrChange>
          </a:blip>
          <a:srcRect t="11788"/>
          <a:stretch/>
        </p:blipFill>
        <p:spPr bwMode="auto">
          <a:xfrm>
            <a:off x="3016104" y="3591928"/>
            <a:ext cx="1596880" cy="845184"/>
          </a:xfrm>
          <a:prstGeom prst="rect">
            <a:avLst/>
          </a:prstGeom>
          <a:noFill/>
          <a:ln w="9525">
            <a:noFill/>
            <a:miter lim="800000"/>
            <a:headEnd/>
            <a:tailEnd/>
          </a:ln>
        </p:spPr>
      </p:pic>
      <p:pic>
        <p:nvPicPr>
          <p:cNvPr id="22" name="21 Imagen" descr="albant.png"/>
          <p:cNvPicPr>
            <a:picLocks noChangeAspect="1"/>
          </p:cNvPicPr>
          <p:nvPr/>
        </p:nvPicPr>
        <p:blipFill>
          <a:blip r:embed="rId7" cstate="print">
            <a:clrChange>
              <a:clrFrom>
                <a:srgbClr val="FDFDFD"/>
              </a:clrFrom>
              <a:clrTo>
                <a:srgbClr val="FDFDFD">
                  <a:alpha val="0"/>
                </a:srgbClr>
              </a:clrTo>
            </a:clrChange>
          </a:blip>
          <a:stretch>
            <a:fillRect/>
          </a:stretch>
        </p:blipFill>
        <p:spPr>
          <a:xfrm>
            <a:off x="1388478" y="1952164"/>
            <a:ext cx="994759" cy="746070"/>
          </a:xfrm>
          <a:prstGeom prst="rect">
            <a:avLst/>
          </a:prstGeom>
        </p:spPr>
      </p:pic>
      <p:pic>
        <p:nvPicPr>
          <p:cNvPr id="26"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543843" y="3073206"/>
            <a:ext cx="2003268" cy="838235"/>
          </a:xfrm>
          <a:prstGeom prst="rect">
            <a:avLst/>
          </a:prstGeom>
          <a:noFill/>
          <a:ln w="9525">
            <a:noFill/>
            <a:miter lim="800000"/>
            <a:headEnd/>
            <a:tailEnd/>
          </a:ln>
        </p:spPr>
      </p:pic>
      <p:pic>
        <p:nvPicPr>
          <p:cNvPr id="27" name="4 Imagen" descr="LOGO GENYO ESP 01.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141655" y="2916467"/>
            <a:ext cx="1427608" cy="575857"/>
          </a:xfrm>
          <a:prstGeom prst="rect">
            <a:avLst/>
          </a:prstGeom>
          <a:noFill/>
          <a:ln w="9525">
            <a:noFill/>
            <a:miter lim="800000"/>
            <a:headEnd/>
            <a:tailEnd/>
          </a:ln>
        </p:spPr>
      </p:pic>
      <p:pic>
        <p:nvPicPr>
          <p:cNvPr id="28" name="Picture 2" descr="C:\Users\Usuario\Desktop\MODULOS IES CARTUJA\AGORA\logoGrupoSierraNevada.pn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668598" y="2057759"/>
            <a:ext cx="991634" cy="849748"/>
          </a:xfrm>
          <a:prstGeom prst="rect">
            <a:avLst/>
          </a:prstGeom>
          <a:noFill/>
          <a:ln w="9525">
            <a:noFill/>
            <a:miter lim="800000"/>
            <a:headEnd/>
            <a:tailEnd/>
          </a:ln>
        </p:spPr>
      </p:pic>
      <p:pic>
        <p:nvPicPr>
          <p:cNvPr id="29" name="2 Imagen"/>
          <p:cNvPicPr>
            <a:picLocks noChangeAspect="1"/>
          </p:cNvPicPr>
          <p:nvPr/>
        </p:nvPicPr>
        <p:blipFill>
          <a:blip r:embed="rId11" cstate="print">
            <a:clrChange>
              <a:clrFrom>
                <a:srgbClr val="FFFFFF"/>
              </a:clrFrom>
              <a:clrTo>
                <a:srgbClr val="FFFFFF">
                  <a:alpha val="0"/>
                </a:srgbClr>
              </a:clrTo>
            </a:clrChange>
          </a:blip>
          <a:srcRect l="2184" t="4337" r="3310" b="4784"/>
          <a:stretch>
            <a:fillRect/>
          </a:stretch>
        </p:blipFill>
        <p:spPr bwMode="auto">
          <a:xfrm>
            <a:off x="1209018" y="3666845"/>
            <a:ext cx="1531391" cy="658091"/>
          </a:xfrm>
          <a:prstGeom prst="rect">
            <a:avLst/>
          </a:prstGeom>
          <a:noFill/>
          <a:ln w="9525">
            <a:noFill/>
            <a:miter lim="800000"/>
            <a:headEnd/>
            <a:tailEnd/>
          </a:ln>
        </p:spPr>
      </p:pic>
      <p:grpSp>
        <p:nvGrpSpPr>
          <p:cNvPr id="30" name="14 Grupo"/>
          <p:cNvGrpSpPr>
            <a:grpSpLocks/>
          </p:cNvGrpSpPr>
          <p:nvPr/>
        </p:nvGrpSpPr>
        <p:grpSpPr bwMode="auto">
          <a:xfrm>
            <a:off x="4303976" y="2992406"/>
            <a:ext cx="1754188" cy="557988"/>
            <a:chOff x="668882" y="1100435"/>
            <a:chExt cx="8367713" cy="3579812"/>
          </a:xfrm>
        </p:grpSpPr>
        <p:pic>
          <p:nvPicPr>
            <p:cNvPr id="31" name="1 Imagen"/>
            <p:cNvPicPr>
              <a:picLocks noChangeAspect="1"/>
            </p:cNvPicPr>
            <p:nvPr/>
          </p:nvPicPr>
          <p:blipFill>
            <a:blip r:embed="rId12" cstate="print">
              <a:clrChange>
                <a:clrFrom>
                  <a:srgbClr val="FFFFFF"/>
                </a:clrFrom>
                <a:clrTo>
                  <a:srgbClr val="FFFFFF">
                    <a:alpha val="0"/>
                  </a:srgbClr>
                </a:clrTo>
              </a:clrChange>
            </a:blip>
            <a:srcRect/>
            <a:stretch>
              <a:fillRect/>
            </a:stretch>
          </p:blipFill>
          <p:spPr bwMode="auto">
            <a:xfrm>
              <a:off x="668882" y="1100435"/>
              <a:ext cx="2365375" cy="3579812"/>
            </a:xfrm>
            <a:prstGeom prst="rect">
              <a:avLst/>
            </a:prstGeom>
            <a:noFill/>
            <a:ln w="9525">
              <a:noFill/>
              <a:miter lim="800000"/>
              <a:headEnd/>
              <a:tailEnd/>
            </a:ln>
          </p:spPr>
        </p:pic>
        <p:pic>
          <p:nvPicPr>
            <p:cNvPr id="32" name="Picture 3" descr="C:\Users\JOAQUIN\Desktop\López Neira.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3477170" y="1555254"/>
              <a:ext cx="5559425" cy="2670175"/>
            </a:xfrm>
            <a:prstGeom prst="rect">
              <a:avLst/>
            </a:prstGeom>
            <a:noFill/>
            <a:ln w="9525">
              <a:noFill/>
              <a:miter lim="800000"/>
              <a:headEnd/>
              <a:tailEnd/>
            </a:ln>
          </p:spPr>
        </p:pic>
      </p:grpSp>
      <p:pic>
        <p:nvPicPr>
          <p:cNvPr id="33" name="Picture 4" descr="C:\Users\JOAQUIN\Desktop\Logo Scada.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5335347" y="3666845"/>
            <a:ext cx="846160" cy="962493"/>
          </a:xfrm>
          <a:prstGeom prst="rect">
            <a:avLst/>
          </a:prstGeom>
          <a:noFill/>
          <a:ln w="9525">
            <a:noFill/>
            <a:miter lim="800000"/>
            <a:headEnd/>
            <a:tailEnd/>
          </a:ln>
        </p:spPr>
      </p:pic>
      <p:pic>
        <p:nvPicPr>
          <p:cNvPr id="34" name="Picture 2" descr="C:\Users\Usuario\Desktop\MODULOS IES CARTUJA\AGORA\33AhFG4B.png"/>
          <p:cNvPicPr>
            <a:picLocks noChangeAspect="1" noChangeArrowheads="1"/>
          </p:cNvPicPr>
          <p:nvPr/>
        </p:nvPicPr>
        <p:blipFill>
          <a:blip r:embed="rId15" cstate="print">
            <a:clrChange>
              <a:clrFrom>
                <a:srgbClr val="FFFFFF"/>
              </a:clrFrom>
              <a:clrTo>
                <a:srgbClr val="FFFFFF">
                  <a:alpha val="0"/>
                </a:srgbClr>
              </a:clrTo>
            </a:clrChange>
          </a:blip>
          <a:srcRect t="3513" b="12292"/>
          <a:stretch>
            <a:fillRect/>
          </a:stretch>
        </p:blipFill>
        <p:spPr bwMode="auto">
          <a:xfrm>
            <a:off x="2804026" y="1919788"/>
            <a:ext cx="1112226" cy="936385"/>
          </a:xfrm>
          <a:prstGeom prst="rect">
            <a:avLst/>
          </a:prstGeom>
          <a:noFill/>
          <a:ln w="9525">
            <a:noFill/>
            <a:miter lim="800000"/>
            <a:headEnd/>
            <a:tailEnd/>
          </a:ln>
        </p:spPr>
      </p:pic>
      <p:pic>
        <p:nvPicPr>
          <p:cNvPr id="35" name="10 Imagen" descr="auram.JPG"/>
          <p:cNvPicPr>
            <a:picLocks noChangeAspect="1"/>
          </p:cNvPicPr>
          <p:nvPr/>
        </p:nvPicPr>
        <p:blipFill>
          <a:blip r:embed="rId16" cstate="print">
            <a:clrChange>
              <a:clrFrom>
                <a:srgbClr val="FFFFFF"/>
              </a:clrFrom>
              <a:clrTo>
                <a:srgbClr val="FFFFFF">
                  <a:alpha val="0"/>
                </a:srgbClr>
              </a:clrTo>
            </a:clrChange>
          </a:blip>
          <a:srcRect/>
          <a:stretch>
            <a:fillRect/>
          </a:stretch>
        </p:blipFill>
        <p:spPr bwMode="auto">
          <a:xfrm>
            <a:off x="5057800" y="5224165"/>
            <a:ext cx="1473514" cy="665833"/>
          </a:xfrm>
          <a:prstGeom prst="rect">
            <a:avLst/>
          </a:prstGeom>
          <a:noFill/>
          <a:ln w="9525">
            <a:noFill/>
            <a:miter lim="800000"/>
            <a:headEnd/>
            <a:tailEnd/>
          </a:ln>
        </p:spPr>
      </p:pic>
      <p:pic>
        <p:nvPicPr>
          <p:cNvPr id="36" name="7 Imagen" descr="lorgen.JPG"/>
          <p:cNvPicPr>
            <a:picLocks noChangeAspect="1"/>
          </p:cNvPicPr>
          <p:nvPr/>
        </p:nvPicPr>
        <p:blipFill>
          <a:blip r:embed="rId17" cstate="print">
            <a:clrChange>
              <a:clrFrom>
                <a:srgbClr val="FFFFFF"/>
              </a:clrFrom>
              <a:clrTo>
                <a:srgbClr val="FFFFFF">
                  <a:alpha val="0"/>
                </a:srgbClr>
              </a:clrTo>
            </a:clrChange>
          </a:blip>
          <a:srcRect/>
          <a:stretch>
            <a:fillRect/>
          </a:stretch>
        </p:blipFill>
        <p:spPr bwMode="auto">
          <a:xfrm>
            <a:off x="1117298" y="4763672"/>
            <a:ext cx="1951800" cy="607565"/>
          </a:xfrm>
          <a:prstGeom prst="rect">
            <a:avLst/>
          </a:prstGeom>
          <a:noFill/>
          <a:ln w="9525">
            <a:noFill/>
            <a:miter lim="800000"/>
            <a:headEnd/>
            <a:tailEnd/>
          </a:ln>
        </p:spPr>
      </p:pic>
      <p:pic>
        <p:nvPicPr>
          <p:cNvPr id="37" name="7 Imagen" descr="scania.JPG"/>
          <p:cNvPicPr>
            <a:picLocks noChangeAspect="1"/>
          </p:cNvPicPr>
          <p:nvPr/>
        </p:nvPicPr>
        <p:blipFill>
          <a:blip r:embed="rId18" cstate="print">
            <a:clrChange>
              <a:clrFrom>
                <a:srgbClr val="FFFFFF"/>
              </a:clrFrom>
              <a:clrTo>
                <a:srgbClr val="FFFFFF">
                  <a:alpha val="0"/>
                </a:srgbClr>
              </a:clrTo>
            </a:clrChange>
          </a:blip>
          <a:srcRect/>
          <a:stretch>
            <a:fillRect/>
          </a:stretch>
        </p:blipFill>
        <p:spPr bwMode="auto">
          <a:xfrm>
            <a:off x="6955031" y="2046946"/>
            <a:ext cx="1180892" cy="785974"/>
          </a:xfrm>
          <a:prstGeom prst="rect">
            <a:avLst/>
          </a:prstGeom>
          <a:noFill/>
          <a:ln w="9525">
            <a:noFill/>
            <a:miter lim="800000"/>
            <a:headEnd/>
            <a:tailEnd/>
          </a:ln>
        </p:spPr>
      </p:pic>
      <p:pic>
        <p:nvPicPr>
          <p:cNvPr id="38" name="37 Imagen" descr="defoin.jpeg"/>
          <p:cNvPicPr>
            <a:picLocks noChangeAspect="1"/>
          </p:cNvPicPr>
          <p:nvPr/>
        </p:nvPicPr>
        <p:blipFill rotWithShape="1">
          <a:blip r:embed="rId19" cstate="print">
            <a:clrChange>
              <a:clrFrom>
                <a:srgbClr val="FFFFFF"/>
              </a:clrFrom>
              <a:clrTo>
                <a:srgbClr val="FFFFFF">
                  <a:alpha val="0"/>
                </a:srgbClr>
              </a:clrTo>
            </a:clrChange>
          </a:blip>
          <a:srcRect t="40131" b="23702"/>
          <a:stretch/>
        </p:blipFill>
        <p:spPr>
          <a:xfrm>
            <a:off x="2637507" y="2963412"/>
            <a:ext cx="1622973" cy="586982"/>
          </a:xfrm>
          <a:prstGeom prst="rect">
            <a:avLst/>
          </a:prstGeom>
        </p:spPr>
      </p:pic>
      <p:pic>
        <p:nvPicPr>
          <p:cNvPr id="39" name="38 Imagen" descr="GESTRIUNFO.jpg"/>
          <p:cNvPicPr>
            <a:picLocks noChangeAspect="1"/>
          </p:cNvPicPr>
          <p:nvPr/>
        </p:nvPicPr>
        <p:blipFill>
          <a:blip r:embed="rId20" cstate="print">
            <a:clrChange>
              <a:clrFrom>
                <a:srgbClr val="FFFFFF"/>
              </a:clrFrom>
              <a:clrTo>
                <a:srgbClr val="FFFFFF">
                  <a:alpha val="0"/>
                </a:srgbClr>
              </a:clrTo>
            </a:clrChange>
          </a:blip>
          <a:stretch>
            <a:fillRect/>
          </a:stretch>
        </p:blipFill>
        <p:spPr>
          <a:xfrm>
            <a:off x="3448993" y="4763826"/>
            <a:ext cx="1692321" cy="461249"/>
          </a:xfrm>
          <a:prstGeom prst="rect">
            <a:avLst/>
          </a:prstGeom>
        </p:spPr>
      </p:pic>
      <p:pic>
        <p:nvPicPr>
          <p:cNvPr id="40" name="39 Imagen" descr="GrupoEuroseperCuadrado.png"/>
          <p:cNvPicPr>
            <a:picLocks noChangeAspect="1"/>
          </p:cNvPicPr>
          <p:nvPr/>
        </p:nvPicPr>
        <p:blipFill>
          <a:blip r:embed="rId21" cstate="print">
            <a:clrChange>
              <a:clrFrom>
                <a:srgbClr val="FFFFFF"/>
              </a:clrFrom>
              <a:clrTo>
                <a:srgbClr val="FFFFFF">
                  <a:alpha val="0"/>
                </a:srgbClr>
              </a:clrTo>
            </a:clrChange>
          </a:blip>
          <a:stretch>
            <a:fillRect/>
          </a:stretch>
        </p:blipFill>
        <p:spPr>
          <a:xfrm>
            <a:off x="3969247" y="1839999"/>
            <a:ext cx="1308386" cy="1001200"/>
          </a:xfrm>
          <a:prstGeom prst="rect">
            <a:avLst/>
          </a:prstGeom>
        </p:spPr>
      </p:pic>
      <p:pic>
        <p:nvPicPr>
          <p:cNvPr id="41" name="40 Imagen" descr="PRS 2016.jpg"/>
          <p:cNvPicPr>
            <a:picLocks noChangeAspect="1"/>
          </p:cNvPicPr>
          <p:nvPr/>
        </p:nvPicPr>
        <p:blipFill rotWithShape="1">
          <a:blip r:embed="rId22" cstate="print">
            <a:clrChange>
              <a:clrFrom>
                <a:srgbClr val="FFFFFF"/>
              </a:clrFrom>
              <a:clrTo>
                <a:srgbClr val="FFFFFF">
                  <a:alpha val="0"/>
                </a:srgbClr>
              </a:clrTo>
            </a:clrChange>
          </a:blip>
          <a:srcRect t="21514" b="24374"/>
          <a:stretch/>
        </p:blipFill>
        <p:spPr>
          <a:xfrm>
            <a:off x="6764898" y="1200357"/>
            <a:ext cx="1438517" cy="550289"/>
          </a:xfrm>
          <a:prstGeom prst="rect">
            <a:avLst/>
          </a:prstGeom>
        </p:spPr>
      </p:pic>
      <p:pic>
        <p:nvPicPr>
          <p:cNvPr id="42" name="41 Imagen" descr="logo avanza.jpg"/>
          <p:cNvPicPr>
            <a:picLocks noChangeAspect="1"/>
          </p:cNvPicPr>
          <p:nvPr/>
        </p:nvPicPr>
        <p:blipFill>
          <a:blip r:embed="rId23" cstate="print">
            <a:clrChange>
              <a:clrFrom>
                <a:srgbClr val="FFFFFF"/>
              </a:clrFrom>
              <a:clrTo>
                <a:srgbClr val="FFFFFF">
                  <a:alpha val="0"/>
                </a:srgbClr>
              </a:clrTo>
            </a:clrChange>
          </a:blip>
          <a:stretch>
            <a:fillRect/>
          </a:stretch>
        </p:blipFill>
        <p:spPr>
          <a:xfrm>
            <a:off x="2947578" y="5734310"/>
            <a:ext cx="2330055" cy="726147"/>
          </a:xfrm>
          <a:prstGeom prst="rect">
            <a:avLst/>
          </a:prstGeom>
        </p:spPr>
      </p:pic>
      <p:pic>
        <p:nvPicPr>
          <p:cNvPr id="43" name="42 Imagen" descr="ahb.png"/>
          <p:cNvPicPr>
            <a:picLocks noChangeAspect="1"/>
          </p:cNvPicPr>
          <p:nvPr/>
        </p:nvPicPr>
        <p:blipFill>
          <a:blip r:embed="rId24" cstate="print">
            <a:clrChange>
              <a:clrFrom>
                <a:srgbClr val="FFFFFF"/>
              </a:clrFrom>
              <a:clrTo>
                <a:srgbClr val="FFFFFF">
                  <a:alpha val="0"/>
                </a:srgbClr>
              </a:clrTo>
            </a:clrChange>
          </a:blip>
          <a:stretch>
            <a:fillRect/>
          </a:stretch>
        </p:blipFill>
        <p:spPr>
          <a:xfrm>
            <a:off x="1529541" y="5586570"/>
            <a:ext cx="1210868" cy="665978"/>
          </a:xfrm>
          <a:prstGeom prst="rect">
            <a:avLst/>
          </a:prstGeom>
        </p:spPr>
      </p:pic>
      <p:pic>
        <p:nvPicPr>
          <p:cNvPr id="44" name="Picture 2" descr="C:\Users\Usuario\Desktop\MODULOS IES CARTUJA\AGORA\biot.png"/>
          <p:cNvPicPr>
            <a:picLocks noChangeAspect="1" noChangeArrowheads="1"/>
          </p:cNvPicPr>
          <p:nvPr/>
        </p:nvPicPr>
        <p:blipFill>
          <a:blip r:embed="rId25" cstate="print">
            <a:clrChange>
              <a:clrFrom>
                <a:srgbClr val="FDFDFD"/>
              </a:clrFrom>
              <a:clrTo>
                <a:srgbClr val="FDFDFD">
                  <a:alpha val="0"/>
                </a:srgbClr>
              </a:clrTo>
            </a:clrChange>
          </a:blip>
          <a:srcRect/>
          <a:stretch>
            <a:fillRect/>
          </a:stretch>
        </p:blipFill>
        <p:spPr bwMode="auto">
          <a:xfrm>
            <a:off x="5153998" y="1113073"/>
            <a:ext cx="1149267" cy="625865"/>
          </a:xfrm>
          <a:prstGeom prst="rect">
            <a:avLst/>
          </a:prstGeom>
          <a:noFill/>
          <a:ln w="9525">
            <a:noFill/>
            <a:miter lim="800000"/>
            <a:headEnd/>
            <a:tailEnd/>
          </a:ln>
        </p:spPr>
      </p:pic>
      <p:pic>
        <p:nvPicPr>
          <p:cNvPr id="45" name="Picture 11" descr="C:\Users\Usuario\Desktop\MODULOS IES CARTUJA\AGORA\Axesor-700x466.jpg"/>
          <p:cNvPicPr>
            <a:picLocks noChangeAspect="1" noChangeArrowheads="1"/>
          </p:cNvPicPr>
          <p:nvPr/>
        </p:nvPicPr>
        <p:blipFill>
          <a:blip r:embed="rId26" cstate="print">
            <a:clrChange>
              <a:clrFrom>
                <a:srgbClr val="FFFFFF"/>
              </a:clrFrom>
              <a:clrTo>
                <a:srgbClr val="FFFFFF">
                  <a:alpha val="0"/>
                </a:srgbClr>
              </a:clrTo>
            </a:clrChange>
          </a:blip>
          <a:srcRect/>
          <a:stretch>
            <a:fillRect/>
          </a:stretch>
        </p:blipFill>
        <p:spPr bwMode="auto">
          <a:xfrm>
            <a:off x="3270167" y="1187503"/>
            <a:ext cx="1619381" cy="484816"/>
          </a:xfrm>
          <a:prstGeom prst="rect">
            <a:avLst/>
          </a:prstGeom>
          <a:noFill/>
          <a:ln w="9525">
            <a:noFill/>
            <a:miter lim="800000"/>
            <a:headEnd/>
            <a:tailEnd/>
          </a:ln>
        </p:spPr>
      </p:pic>
      <p:pic>
        <p:nvPicPr>
          <p:cNvPr id="62" name="8 Imagen" descr="nuevo logo fp2.png"/>
          <p:cNvPicPr>
            <a:picLocks noChangeAspect="1" noChangeArrowheads="1"/>
          </p:cNvPicPr>
          <p:nvPr/>
        </p:nvPicPr>
        <p:blipFill>
          <a:blip r:embed="rId27" cstate="print">
            <a:duotone>
              <a:schemeClr val="accent3">
                <a:shade val="45000"/>
                <a:satMod val="135000"/>
              </a:schemeClr>
              <a:prstClr val="white"/>
            </a:duotone>
            <a:extLst>
              <a:ext uri="{BEBA8EAE-BF5A-486C-A8C5-ECC9F3942E4B}">
                <a14:imgProps xmlns:a14="http://schemas.microsoft.com/office/drawing/2010/main">
                  <a14:imgLayer r:embed="rId28">
                    <a14:imgEffect>
                      <a14:sharpenSoften amount="25000"/>
                    </a14:imgEffect>
                  </a14:imgLayer>
                </a14:imgProps>
              </a:ext>
            </a:extLst>
          </a:blip>
          <a:srcRect/>
          <a:stretch>
            <a:fillRect/>
          </a:stretch>
        </p:blipFill>
        <p:spPr bwMode="auto">
          <a:xfrm>
            <a:off x="6625208" y="5057055"/>
            <a:ext cx="2410157" cy="1272970"/>
          </a:xfrm>
          <a:prstGeom prst="rect">
            <a:avLst/>
          </a:prstGeom>
          <a:noFill/>
          <a:ln w="9525">
            <a:noFill/>
            <a:miter lim="800000"/>
            <a:headEnd/>
            <a:tailEnd/>
          </a:ln>
        </p:spPr>
      </p:pic>
      <p:grpSp>
        <p:nvGrpSpPr>
          <p:cNvPr id="50" name="49 Grupo"/>
          <p:cNvGrpSpPr/>
          <p:nvPr/>
        </p:nvGrpSpPr>
        <p:grpSpPr>
          <a:xfrm>
            <a:off x="972133" y="6534110"/>
            <a:ext cx="8171867" cy="347912"/>
            <a:chOff x="972133" y="6534110"/>
            <a:chExt cx="8171867" cy="347912"/>
          </a:xfrm>
        </p:grpSpPr>
        <p:sp>
          <p:nvSpPr>
            <p:cNvPr id="5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52" name="Picture 4" descr="https://sites.google.com/a/ieshlanz.com/raiabril/_/rsrc/1447615993697/fpempresa/FPempresa.png"/>
            <p:cNvPicPr>
              <a:picLocks noChangeAspect="1" noChangeArrowheads="1"/>
            </p:cNvPicPr>
            <p:nvPr/>
          </p:nvPicPr>
          <p:blipFill>
            <a:blip r:embed="rId29">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30">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04040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4" name="2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IES </a:t>
            </a:r>
            <a:r>
              <a:rPr lang="es-ES" sz="2800" b="1" spc="300" dirty="0" err="1" smtClean="0">
                <a:solidFill>
                  <a:srgbClr val="008000"/>
                </a:solidFill>
                <a:latin typeface="Candara" panose="020E0502030303020204" pitchFamily="34" charset="0"/>
              </a:rPr>
              <a:t>Zaidín</a:t>
            </a:r>
            <a:r>
              <a:rPr lang="es-ES" sz="2800" b="1" spc="300" dirty="0" smtClean="0">
                <a:solidFill>
                  <a:srgbClr val="008000"/>
                </a:solidFill>
                <a:latin typeface="Candara" panose="020E0502030303020204" pitchFamily="34" charset="0"/>
              </a:rPr>
              <a:t> Vergeles</a:t>
            </a:r>
          </a:p>
        </p:txBody>
      </p:sp>
      <p:pic>
        <p:nvPicPr>
          <p:cNvPr id="9" name="Imagen 19" descr="http://vicpts.ugr.es/pages/neuron-biopharma/logoneuronbiopharma/!/"/>
          <p:cNvPicPr>
            <a:picLocks noChangeAspect="1" noChangeArrowheads="1"/>
          </p:cNvPicPr>
          <p:nvPr/>
        </p:nvPicPr>
        <p:blipFill>
          <a:blip r:embed="rId3"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2543309" y="1057463"/>
            <a:ext cx="1274763" cy="29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22" descr="http://www.asebio.com/assets_db/entities/logos/logo_1481328333.jpg"/>
          <p:cNvPicPr>
            <a:picLocks noChangeAspect="1" noChangeArrowheads="1"/>
          </p:cNvPicPr>
          <p:nvPr/>
        </p:nvPicPr>
        <p:blipFill>
          <a:blip r:embed="rId4">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1378878" y="828675"/>
            <a:ext cx="784225" cy="69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52" descr="Image"/>
          <p:cNvPicPr>
            <a:picLocks noChangeAspect="1" noChangeArrowheads="1"/>
          </p:cNvPicPr>
          <p:nvPr/>
        </p:nvPicPr>
        <p:blipFill>
          <a:blip r:embed="rId5">
            <a:clrChange>
              <a:clrFrom>
                <a:srgbClr val="FAFDFF"/>
              </a:clrFrom>
              <a:clrTo>
                <a:srgbClr val="FAFDFF">
                  <a:alpha val="0"/>
                </a:srgbClr>
              </a:clrTo>
            </a:clrChange>
            <a:extLst>
              <a:ext uri="{28A0092B-C50C-407E-A947-70E740481C1C}">
                <a14:useLocalDpi xmlns:a14="http://schemas.microsoft.com/office/drawing/2010/main" val="0"/>
              </a:ext>
            </a:extLst>
          </a:blip>
          <a:srcRect l="5219" t="15654" b="6075"/>
          <a:stretch>
            <a:fillRect/>
          </a:stretch>
        </p:blipFill>
        <p:spPr bwMode="auto">
          <a:xfrm>
            <a:off x="8100392" y="1000450"/>
            <a:ext cx="793711" cy="65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58" descr="Image"/>
          <p:cNvPicPr>
            <a:picLocks noChangeAspect="1" noChangeArrowheads="1"/>
          </p:cNvPicPr>
          <p:nvPr/>
        </p:nvPicPr>
        <p:blipFill>
          <a:blip r:embed="rId6">
            <a:clrChange>
              <a:clrFrom>
                <a:srgbClr val="FAFDFF"/>
              </a:clrFrom>
              <a:clrTo>
                <a:srgbClr val="FAFDFF">
                  <a:alpha val="0"/>
                </a:srgbClr>
              </a:clrTo>
            </a:clrChange>
            <a:extLst>
              <a:ext uri="{28A0092B-C50C-407E-A947-70E740481C1C}">
                <a14:useLocalDpi xmlns:a14="http://schemas.microsoft.com/office/drawing/2010/main" val="0"/>
              </a:ext>
            </a:extLst>
          </a:blip>
          <a:srcRect l="3873" t="28387" b="36972"/>
          <a:stretch>
            <a:fillRect/>
          </a:stretch>
        </p:blipFill>
        <p:spPr bwMode="auto">
          <a:xfrm>
            <a:off x="6566034" y="971548"/>
            <a:ext cx="1290637"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3" descr="http://www.biot.es/biotmicrogen.gif"/>
          <p:cNvPicPr>
            <a:picLocks noChangeAspect="1" noChangeArrowheads="1"/>
          </p:cNvPicPr>
          <p:nvPr/>
        </p:nvPicPr>
        <p:blipFill>
          <a:blip r:embed="rId7">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6081053" y="1743615"/>
            <a:ext cx="867211" cy="53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64" descr="http://www.alimarket.es/media/images/20111006/detalle_art/128825/121460_preview.jpg"/>
          <p:cNvPicPr>
            <a:picLocks noChangeAspect="1" noChangeArrowheads="1"/>
          </p:cNvPicPr>
          <p:nvPr/>
        </p:nvPicPr>
        <p:blipFill>
          <a:blip r:embed="rId8" cstate="print">
            <a:clrChange>
              <a:clrFrom>
                <a:srgbClr val="FAFDFF"/>
              </a:clrFrom>
              <a:clrTo>
                <a:srgbClr val="FAFDFF">
                  <a:alpha val="0"/>
                </a:srgbClr>
              </a:clrTo>
            </a:clrChange>
            <a:extLst>
              <a:ext uri="{28A0092B-C50C-407E-A947-70E740481C1C}">
                <a14:useLocalDpi xmlns:a14="http://schemas.microsoft.com/office/drawing/2010/main" val="0"/>
              </a:ext>
            </a:extLst>
          </a:blip>
          <a:srcRect t="12042" r="4347" b="11473"/>
          <a:stretch>
            <a:fillRect/>
          </a:stretch>
        </p:blipFill>
        <p:spPr bwMode="auto">
          <a:xfrm>
            <a:off x="7901518" y="4618860"/>
            <a:ext cx="8382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n 73" descr="http://www.ptsgranada.com/typo3temp/pics/504a6b0452.jpg"/>
          <p:cNvPicPr>
            <a:picLocks noChangeAspect="1" noChangeArrowheads="1"/>
          </p:cNvPicPr>
          <p:nvPr/>
        </p:nvPicPr>
        <p:blipFill>
          <a:blip r:embed="rId9">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7328034" y="1841196"/>
            <a:ext cx="1146969" cy="42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36 Imagen" descr="nanoMyP®"/>
          <p:cNvPicPr>
            <a:picLocks noChangeAspect="1" noChangeArrowheads="1"/>
          </p:cNvPicPr>
          <p:nvPr/>
        </p:nvPicPr>
        <p:blipFill>
          <a:blip r:embed="rId10">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1297069" y="4460875"/>
            <a:ext cx="10683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37 Imagen" descr="LogoIPBLN"/>
          <p:cNvPicPr>
            <a:picLocks noChangeAspect="1" noChangeArrowheads="1"/>
          </p:cNvPicPr>
          <p:nvPr/>
        </p:nvPicPr>
        <p:blipFill>
          <a:blip r:embed="rId11">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3885937" y="5778300"/>
            <a:ext cx="997155" cy="43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39 Imagen" descr="dnota"/>
          <p:cNvPicPr>
            <a:picLocks noChangeAspect="1" noChangeArrowheads="1"/>
          </p:cNvPicPr>
          <p:nvPr/>
        </p:nvPicPr>
        <p:blipFill>
          <a:blip r:embed="rId12">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2954929" y="1854640"/>
            <a:ext cx="1112549" cy="39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C:\Users\JOAQUIN\Desktop\CSIC.jpg"/>
          <p:cNvPicPr>
            <a:picLocks noChangeAspect="1" noChangeArrowheads="1"/>
          </p:cNvPicPr>
          <p:nvPr/>
        </p:nvPicPr>
        <p:blipFill>
          <a:blip r:embed="rId13">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7663282" y="2873219"/>
            <a:ext cx="1209081" cy="36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7 Imagen" descr="IACC.bmp"/>
          <p:cNvPicPr>
            <a:picLocks noChangeAspect="1"/>
          </p:cNvPicPr>
          <p:nvPr/>
        </p:nvPicPr>
        <p:blipFill>
          <a:blip r:embed="rId14">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7467919" y="3729515"/>
            <a:ext cx="13176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4 Imagen" descr="LOGO GENYO ESP 01.jpg"/>
          <p:cNvPicPr>
            <a:picLocks noChangeAspect="1"/>
          </p:cNvPicPr>
          <p:nvPr/>
        </p:nvPicPr>
        <p:blipFill>
          <a:blip r:embed="rId15">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1297069" y="3283744"/>
            <a:ext cx="110648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C:\Users\JOAQUIN\Desktop\Rovi.jpg"/>
          <p:cNvPicPr>
            <a:picLocks noChangeAspect="1" noChangeArrowheads="1"/>
          </p:cNvPicPr>
          <p:nvPr/>
        </p:nvPicPr>
        <p:blipFill>
          <a:blip r:embed="rId16">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2864778" y="4464144"/>
            <a:ext cx="809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C:\Users\JOAQUIN\Desktop\Master Diaganostica.jpg"/>
          <p:cNvPicPr>
            <a:picLocks noChangeAspect="1" noChangeArrowheads="1"/>
          </p:cNvPicPr>
          <p:nvPr/>
        </p:nvPicPr>
        <p:blipFill>
          <a:blip r:embed="rId17">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5504193" y="4079115"/>
            <a:ext cx="1749972" cy="39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1 Imagen" descr="lorgen.JPG"/>
          <p:cNvPicPr>
            <a:picLocks noChangeAspect="1"/>
          </p:cNvPicPr>
          <p:nvPr/>
        </p:nvPicPr>
        <p:blipFill>
          <a:blip r:embed="rId18"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6235041" y="2788444"/>
            <a:ext cx="1145272" cy="4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C:\Users\JOAQUIN\Desktop\Logo Scada.jpg"/>
          <p:cNvPicPr>
            <a:picLocks noChangeAspect="1" noChangeArrowheads="1"/>
          </p:cNvPicPr>
          <p:nvPr/>
        </p:nvPicPr>
        <p:blipFill>
          <a:blip r:embed="rId19"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2603486" y="5404276"/>
            <a:ext cx="575240" cy="78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n 30"/>
          <p:cNvPicPr>
            <a:picLocks noChangeAspect="1"/>
          </p:cNvPicPr>
          <p:nvPr/>
        </p:nvPicPr>
        <p:blipFill>
          <a:blip r:embed="rId20">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1082757" y="1792728"/>
            <a:ext cx="15351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53 Imagen"/>
          <p:cNvPicPr>
            <a:picLocks noChangeAspect="1"/>
          </p:cNvPicPr>
          <p:nvPr/>
        </p:nvPicPr>
        <p:blipFill>
          <a:blip r:embed="rId21"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4077894" y="977900"/>
            <a:ext cx="795865"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0 Imagen"/>
          <p:cNvPicPr>
            <a:picLocks noChangeAspect="1"/>
          </p:cNvPicPr>
          <p:nvPr/>
        </p:nvPicPr>
        <p:blipFill>
          <a:blip r:embed="rId22"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4180623" y="5183613"/>
            <a:ext cx="14049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agen 34"/>
          <p:cNvPicPr>
            <a:picLocks noChangeAspect="1"/>
          </p:cNvPicPr>
          <p:nvPr/>
        </p:nvPicPr>
        <p:blipFill>
          <a:blip r:embed="rId23">
            <a:clrChange>
              <a:clrFrom>
                <a:srgbClr val="FAFDFF"/>
              </a:clrFrom>
              <a:clrTo>
                <a:srgbClr val="FAFDFF">
                  <a:alpha val="0"/>
                </a:srgbClr>
              </a:clrTo>
            </a:clrChange>
            <a:extLst>
              <a:ext uri="{28A0092B-C50C-407E-A947-70E740481C1C}">
                <a14:useLocalDpi xmlns:a14="http://schemas.microsoft.com/office/drawing/2010/main" val="0"/>
              </a:ext>
            </a:extLst>
          </a:blip>
          <a:srcRect t="21692" b="17065"/>
          <a:stretch>
            <a:fillRect/>
          </a:stretch>
        </p:blipFill>
        <p:spPr bwMode="auto">
          <a:xfrm>
            <a:off x="5562389" y="3411636"/>
            <a:ext cx="1462759" cy="49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44 Imagen" descr="C:\Users\JOAQUIN\Desktop\logos y frases\estación experimental del zaidín\logoeezbecas.png"/>
          <p:cNvPicPr>
            <a:picLocks noChangeAspect="1"/>
          </p:cNvPicPr>
          <p:nvPr/>
        </p:nvPicPr>
        <p:blipFill>
          <a:blip r:embed="rId24"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1353546" y="5269847"/>
            <a:ext cx="81438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52 Imagen" descr="http://pinturas-novodec.com/RECURSOS/CUERPO/PROVEEDORES/logo-kolmer.jpg"/>
          <p:cNvPicPr>
            <a:picLocks noChangeAspect="1"/>
          </p:cNvPicPr>
          <p:nvPr/>
        </p:nvPicPr>
        <p:blipFill>
          <a:blip r:embed="rId25">
            <a:clrChange>
              <a:clrFrom>
                <a:srgbClr val="FAFDFF"/>
              </a:clrFrom>
              <a:clrTo>
                <a:srgbClr val="FAFDFF">
                  <a:alpha val="0"/>
                </a:srgbClr>
              </a:clrTo>
            </a:clrChange>
            <a:extLst>
              <a:ext uri="{28A0092B-C50C-407E-A947-70E740481C1C}">
                <a14:useLocalDpi xmlns:a14="http://schemas.microsoft.com/office/drawing/2010/main" val="0"/>
              </a:ext>
            </a:extLst>
          </a:blip>
          <a:srcRect l="18199" t="12234" r="18787" b="9705"/>
          <a:stretch>
            <a:fillRect/>
          </a:stretch>
        </p:blipFill>
        <p:spPr bwMode="auto">
          <a:xfrm>
            <a:off x="7957282" y="5556456"/>
            <a:ext cx="936821" cy="6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agen 38"/>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t="12338" r="18526" b="20209"/>
          <a:stretch>
            <a:fillRect/>
          </a:stretch>
        </p:blipFill>
        <p:spPr bwMode="auto">
          <a:xfrm>
            <a:off x="6837496" y="5286564"/>
            <a:ext cx="9810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agen 39"/>
          <p:cNvPicPr>
            <a:picLocks noChangeAspect="1"/>
          </p:cNvPicPr>
          <p:nvPr/>
        </p:nvPicPr>
        <p:blipFill>
          <a:blip r:embed="rId27"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4077894" y="4375178"/>
            <a:ext cx="109007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50 Imagen" descr="C:\Users\JOAQUIN\Desktop\logos y frases\puleva\descarga.jpg"/>
          <p:cNvPicPr>
            <a:picLocks noChangeAspect="1"/>
          </p:cNvPicPr>
          <p:nvPr/>
        </p:nvPicPr>
        <p:blipFill>
          <a:blip r:embed="rId28">
            <a:clrChange>
              <a:clrFrom>
                <a:srgbClr val="FAFDFF"/>
              </a:clrFrom>
              <a:clrTo>
                <a:srgbClr val="FAFDFF">
                  <a:alpha val="0"/>
                </a:srgbClr>
              </a:clrTo>
            </a:clrChange>
            <a:extLst>
              <a:ext uri="{28A0092B-C50C-407E-A947-70E740481C1C}">
                <a14:useLocalDpi xmlns:a14="http://schemas.microsoft.com/office/drawing/2010/main" val="0"/>
              </a:ext>
            </a:extLst>
          </a:blip>
          <a:srcRect t="13068" b="13068"/>
          <a:stretch>
            <a:fillRect/>
          </a:stretch>
        </p:blipFill>
        <p:spPr bwMode="auto">
          <a:xfrm>
            <a:off x="3960200" y="3411636"/>
            <a:ext cx="1031251" cy="63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43 Imagen" descr="C:\Users\JOAQUIN\Desktop\logos y frases\Biosearch life\biosearch-life-logo1.png"/>
          <p:cNvPicPr>
            <a:picLocks noChangeAspect="1"/>
          </p:cNvPicPr>
          <p:nvPr/>
        </p:nvPicPr>
        <p:blipFill>
          <a:blip r:embed="rId29" cstate="print">
            <a:clrChange>
              <a:clrFrom>
                <a:srgbClr val="FAFDFF"/>
              </a:clrFrom>
              <a:clrTo>
                <a:srgbClr val="FAFDFF">
                  <a:alpha val="0"/>
                </a:srgbClr>
              </a:clrTo>
            </a:clrChange>
            <a:extLst>
              <a:ext uri="{28A0092B-C50C-407E-A947-70E740481C1C}">
                <a14:useLocalDpi xmlns:a14="http://schemas.microsoft.com/office/drawing/2010/main" val="0"/>
              </a:ext>
            </a:extLst>
          </a:blip>
          <a:srcRect/>
          <a:stretch>
            <a:fillRect/>
          </a:stretch>
        </p:blipFill>
        <p:spPr bwMode="auto">
          <a:xfrm>
            <a:off x="5116621" y="1072356"/>
            <a:ext cx="1154031" cy="3837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Imagen 42"/>
          <p:cNvPicPr>
            <a:picLocks noChangeAspect="1"/>
          </p:cNvPicPr>
          <p:nvPr/>
        </p:nvPicPr>
        <p:blipFill>
          <a:blip r:embed="rId30" cstate="print">
            <a:clrChange>
              <a:clrFrom>
                <a:srgbClr val="FAFDFF"/>
              </a:clrFrom>
              <a:clrTo>
                <a:srgbClr val="FAFDFF">
                  <a:alpha val="0"/>
                </a:srgbClr>
              </a:clrTo>
            </a:clrChange>
            <a:extLst>
              <a:ext uri="{28A0092B-C50C-407E-A947-70E740481C1C}">
                <a14:useLocalDpi xmlns:a14="http://schemas.microsoft.com/office/drawing/2010/main" val="0"/>
              </a:ext>
            </a:extLst>
          </a:blip>
          <a:srcRect t="6808"/>
          <a:stretch>
            <a:fillRect/>
          </a:stretch>
        </p:blipFill>
        <p:spPr bwMode="auto">
          <a:xfrm>
            <a:off x="2891106" y="2586133"/>
            <a:ext cx="942369" cy="43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47 Imagen" descr="C:\Users\JOAQUIN\Desktop\logos y frases\Gestión Lab\Gestión Lab.bmp"/>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3641" y="3444599"/>
            <a:ext cx="789799" cy="631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agen 45"/>
          <p:cNvPicPr>
            <a:picLocks noChangeAspect="1"/>
          </p:cNvPicPr>
          <p:nvPr/>
        </p:nvPicPr>
        <p:blipFill>
          <a:blip r:embed="rId32">
            <a:clrChange>
              <a:clrFrom>
                <a:srgbClr val="FFFFFF"/>
              </a:clrFrom>
              <a:clrTo>
                <a:srgbClr val="FFFFFF">
                  <a:alpha val="0"/>
                </a:srgbClr>
              </a:clrTo>
            </a:clrChange>
            <a:extLst>
              <a:ext uri="{BEBA8EAE-BF5A-486C-A8C5-ECC9F3942E4B}">
                <a14:imgProps xmlns:a14="http://schemas.microsoft.com/office/drawing/2010/main">
                  <a14:imgLayer r:embed="rId33">
                    <a14:imgEffect>
                      <a14:sharpenSoften amount="25000"/>
                    </a14:imgEffect>
                  </a14:imgLayer>
                </a14:imgProps>
              </a:ext>
              <a:ext uri="{28A0092B-C50C-407E-A947-70E740481C1C}">
                <a14:useLocalDpi xmlns:a14="http://schemas.microsoft.com/office/drawing/2010/main" val="0"/>
              </a:ext>
            </a:extLst>
          </a:blip>
          <a:srcRect l="7274" t="14177" r="9518" b="23495"/>
          <a:stretch>
            <a:fillRect/>
          </a:stretch>
        </p:blipFill>
        <p:spPr bwMode="auto">
          <a:xfrm>
            <a:off x="5925628" y="4859337"/>
            <a:ext cx="11699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agen 46"/>
          <p:cNvPicPr>
            <a:picLocks noChangeAspect="1"/>
          </p:cNvPicPr>
          <p:nvPr/>
        </p:nvPicPr>
        <p:blipFill>
          <a:blip r:embed="rId34">
            <a:clrChange>
              <a:clrFrom>
                <a:srgbClr val="FAFDFF"/>
              </a:clrFrom>
              <a:clrTo>
                <a:srgbClr val="FAFDFF">
                  <a:alpha val="0"/>
                </a:srgbClr>
              </a:clrTo>
            </a:clrChange>
            <a:extLst>
              <a:ext uri="{28A0092B-C50C-407E-A947-70E740481C1C}">
                <a14:useLocalDpi xmlns:a14="http://schemas.microsoft.com/office/drawing/2010/main" val="0"/>
              </a:ext>
            </a:extLst>
          </a:blip>
          <a:srcRect t="24477" b="13422"/>
          <a:stretch>
            <a:fillRect/>
          </a:stretch>
        </p:blipFill>
        <p:spPr bwMode="auto">
          <a:xfrm>
            <a:off x="1319840" y="2492896"/>
            <a:ext cx="1060945" cy="4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47"/>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4946" y="5711954"/>
            <a:ext cx="1192213" cy="4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 descr="http://1-ps.googleusercontent.com/hk/rXPWVdG3__ldPrMPYq1epBHDGc/www.americanbankingnews.com/logos/abbott-laboratories-logo.jpg.pagespeed.ce.rHzKtfRve0qUF88eJl6y.jpg"/>
          <p:cNvPicPr>
            <a:picLocks noChangeAspect="1" noChangeArrowheads="1"/>
          </p:cNvPicPr>
          <p:nvPr/>
        </p:nvPicPr>
        <p:blipFill rotWithShape="1">
          <a:blip r:embed="rId36" cstate="print">
            <a:clrChange>
              <a:clrFrom>
                <a:srgbClr val="FAFDFF"/>
              </a:clrFrom>
              <a:clrTo>
                <a:srgbClr val="FAFDFF">
                  <a:alpha val="0"/>
                </a:srgbClr>
              </a:clrTo>
            </a:clrChange>
          </a:blip>
          <a:srcRect l="8041" t="8343" r="9026" b="14725"/>
          <a:stretch/>
        </p:blipFill>
        <p:spPr bwMode="auto">
          <a:xfrm>
            <a:off x="4263011" y="2757768"/>
            <a:ext cx="1515823" cy="398901"/>
          </a:xfrm>
          <a:prstGeom prst="rect">
            <a:avLst/>
          </a:prstGeom>
          <a:solidFill>
            <a:schemeClr val="bg1"/>
          </a:solidFill>
        </p:spPr>
      </p:pic>
      <p:grpSp>
        <p:nvGrpSpPr>
          <p:cNvPr id="43" name="44 Grupo"/>
          <p:cNvGrpSpPr>
            <a:grpSpLocks noChangeAspect="1"/>
          </p:cNvGrpSpPr>
          <p:nvPr/>
        </p:nvGrpSpPr>
        <p:grpSpPr>
          <a:xfrm>
            <a:off x="4291000" y="1766995"/>
            <a:ext cx="1533600" cy="540615"/>
            <a:chOff x="7020892" y="3948071"/>
            <a:chExt cx="3906386" cy="1344282"/>
          </a:xfrm>
        </p:grpSpPr>
        <p:sp>
          <p:nvSpPr>
            <p:cNvPr id="44" name="37 Rectángulo"/>
            <p:cNvSpPr/>
            <p:nvPr/>
          </p:nvSpPr>
          <p:spPr>
            <a:xfrm>
              <a:off x="7020892" y="3948071"/>
              <a:ext cx="3906386" cy="1344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1245398" rtl="0" eaLnBrk="1" latinLnBrk="0" hangingPunct="1">
                <a:defRPr sz="2500" kern="1200">
                  <a:solidFill>
                    <a:schemeClr val="lt1"/>
                  </a:solidFill>
                  <a:latin typeface="+mn-lt"/>
                  <a:ea typeface="+mn-ea"/>
                  <a:cs typeface="+mn-cs"/>
                </a:defRPr>
              </a:lvl1pPr>
              <a:lvl2pPr marL="622700" algn="l" defTabSz="1245398" rtl="0" eaLnBrk="1" latinLnBrk="0" hangingPunct="1">
                <a:defRPr sz="2500" kern="1200">
                  <a:solidFill>
                    <a:schemeClr val="lt1"/>
                  </a:solidFill>
                  <a:latin typeface="+mn-lt"/>
                  <a:ea typeface="+mn-ea"/>
                  <a:cs typeface="+mn-cs"/>
                </a:defRPr>
              </a:lvl2pPr>
              <a:lvl3pPr marL="1245398" algn="l" defTabSz="1245398" rtl="0" eaLnBrk="1" latinLnBrk="0" hangingPunct="1">
                <a:defRPr sz="2500" kern="1200">
                  <a:solidFill>
                    <a:schemeClr val="lt1"/>
                  </a:solidFill>
                  <a:latin typeface="+mn-lt"/>
                  <a:ea typeface="+mn-ea"/>
                  <a:cs typeface="+mn-cs"/>
                </a:defRPr>
              </a:lvl3pPr>
              <a:lvl4pPr marL="1868098" algn="l" defTabSz="1245398" rtl="0" eaLnBrk="1" latinLnBrk="0" hangingPunct="1">
                <a:defRPr sz="2500" kern="1200">
                  <a:solidFill>
                    <a:schemeClr val="lt1"/>
                  </a:solidFill>
                  <a:latin typeface="+mn-lt"/>
                  <a:ea typeface="+mn-ea"/>
                  <a:cs typeface="+mn-cs"/>
                </a:defRPr>
              </a:lvl4pPr>
              <a:lvl5pPr marL="2490798" algn="l" defTabSz="1245398" rtl="0" eaLnBrk="1" latinLnBrk="0" hangingPunct="1">
                <a:defRPr sz="2500" kern="1200">
                  <a:solidFill>
                    <a:schemeClr val="lt1"/>
                  </a:solidFill>
                  <a:latin typeface="+mn-lt"/>
                  <a:ea typeface="+mn-ea"/>
                  <a:cs typeface="+mn-cs"/>
                </a:defRPr>
              </a:lvl5pPr>
              <a:lvl6pPr marL="3113498" algn="l" defTabSz="1245398" rtl="0" eaLnBrk="1" latinLnBrk="0" hangingPunct="1">
                <a:defRPr sz="2500" kern="1200">
                  <a:solidFill>
                    <a:schemeClr val="lt1"/>
                  </a:solidFill>
                  <a:latin typeface="+mn-lt"/>
                  <a:ea typeface="+mn-ea"/>
                  <a:cs typeface="+mn-cs"/>
                </a:defRPr>
              </a:lvl6pPr>
              <a:lvl7pPr marL="3736196" algn="l" defTabSz="1245398" rtl="0" eaLnBrk="1" latinLnBrk="0" hangingPunct="1">
                <a:defRPr sz="2500" kern="1200">
                  <a:solidFill>
                    <a:schemeClr val="lt1"/>
                  </a:solidFill>
                  <a:latin typeface="+mn-lt"/>
                  <a:ea typeface="+mn-ea"/>
                  <a:cs typeface="+mn-cs"/>
                </a:defRPr>
              </a:lvl7pPr>
              <a:lvl8pPr marL="4358896" algn="l" defTabSz="1245398" rtl="0" eaLnBrk="1" latinLnBrk="0" hangingPunct="1">
                <a:defRPr sz="2500" kern="1200">
                  <a:solidFill>
                    <a:schemeClr val="lt1"/>
                  </a:solidFill>
                  <a:latin typeface="+mn-lt"/>
                  <a:ea typeface="+mn-ea"/>
                  <a:cs typeface="+mn-cs"/>
                </a:defRPr>
              </a:lvl8pPr>
              <a:lvl9pPr marL="4981596" algn="l" defTabSz="1245398" rtl="0" eaLnBrk="1" latinLnBrk="0" hangingPunct="1">
                <a:defRPr sz="2500" kern="1200">
                  <a:solidFill>
                    <a:schemeClr val="lt1"/>
                  </a:solidFill>
                  <a:latin typeface="+mn-lt"/>
                  <a:ea typeface="+mn-ea"/>
                  <a:cs typeface="+mn-cs"/>
                </a:defRPr>
              </a:lvl9pPr>
            </a:lstStyle>
            <a:p>
              <a:pPr algn="ctr"/>
              <a:endParaRPr lang="es-ES"/>
            </a:p>
          </p:txBody>
        </p:sp>
        <p:pic>
          <p:nvPicPr>
            <p:cNvPr id="45" name="37 Imagen" descr="logo nuevo"/>
            <p:cNvPicPr>
              <a:picLocks noChangeAspect="1" noChangeArrowheads="1"/>
            </p:cNvPicPr>
            <p:nvPr/>
          </p:nvPicPr>
          <p:blipFill>
            <a:blip r:embed="rId37" cstate="print">
              <a:clrChange>
                <a:clrFrom>
                  <a:srgbClr val="FAFDFF"/>
                </a:clrFrom>
                <a:clrTo>
                  <a:srgbClr val="FAFDFF">
                    <a:alpha val="0"/>
                  </a:srgbClr>
                </a:clrTo>
              </a:clrChange>
            </a:blip>
            <a:srcRect l="31915" t="30701"/>
            <a:stretch>
              <a:fillRect/>
            </a:stretch>
          </p:blipFill>
          <p:spPr bwMode="auto">
            <a:xfrm>
              <a:off x="8245028" y="4348975"/>
              <a:ext cx="2572509" cy="867970"/>
            </a:xfrm>
            <a:prstGeom prst="rect">
              <a:avLst/>
            </a:prstGeom>
            <a:ln>
              <a:noFill/>
            </a:ln>
            <a:effectLst>
              <a:outerShdw blurRad="292100" dist="139700" dir="2700000" algn="tl" rotWithShape="0">
                <a:srgbClr val="333333">
                  <a:alpha val="65000"/>
                </a:srgbClr>
              </a:outerShdw>
            </a:effectLst>
          </p:spPr>
        </p:pic>
        <p:pic>
          <p:nvPicPr>
            <p:cNvPr id="46" name="6 Imagen" descr="medina.JPG"/>
            <p:cNvPicPr>
              <a:picLocks noChangeAspect="1"/>
            </p:cNvPicPr>
            <p:nvPr/>
          </p:nvPicPr>
          <p:blipFill>
            <a:blip r:embed="rId38" cstate="print">
              <a:clrChange>
                <a:clrFrom>
                  <a:srgbClr val="FAFDFF"/>
                </a:clrFrom>
                <a:clrTo>
                  <a:srgbClr val="FAFDFF">
                    <a:alpha val="0"/>
                  </a:srgbClr>
                </a:clrTo>
              </a:clrChange>
            </a:blip>
            <a:srcRect/>
            <a:stretch>
              <a:fillRect/>
            </a:stretch>
          </p:blipFill>
          <p:spPr bwMode="auto">
            <a:xfrm>
              <a:off x="7049160" y="4147715"/>
              <a:ext cx="1219345" cy="1048627"/>
            </a:xfrm>
            <a:prstGeom prst="rect">
              <a:avLst/>
            </a:prstGeom>
            <a:noFill/>
            <a:ln w="9525">
              <a:noFill/>
              <a:miter lim="800000"/>
              <a:headEnd/>
              <a:tailEnd/>
            </a:ln>
          </p:spPr>
        </p:pic>
      </p:grpSp>
      <p:grpSp>
        <p:nvGrpSpPr>
          <p:cNvPr id="50" name="49 Grupo"/>
          <p:cNvGrpSpPr/>
          <p:nvPr/>
        </p:nvGrpSpPr>
        <p:grpSpPr>
          <a:xfrm>
            <a:off x="972133" y="6534110"/>
            <a:ext cx="8171867" cy="347912"/>
            <a:chOff x="972133" y="6534110"/>
            <a:chExt cx="8171867" cy="347912"/>
          </a:xfrm>
        </p:grpSpPr>
        <p:sp>
          <p:nvSpPr>
            <p:cNvPr id="5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52" name="Picture 4" descr="https://sites.google.com/a/ieshlanz.com/raiabril/_/rsrc/1447615993697/fpempresa/FPempresa.png"/>
            <p:cNvPicPr>
              <a:picLocks noChangeAspect="1" noChangeArrowheads="1"/>
            </p:cNvPicPr>
            <p:nvPr/>
          </p:nvPicPr>
          <p:blipFill>
            <a:blip r:embed="rId39">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0">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7254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7" y="6112096"/>
            <a:ext cx="821985" cy="71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descr="logo ifc"/>
          <p:cNvPicPr>
            <a:picLocks noChangeAspect="1" noChangeArrowheads="1"/>
          </p:cNvPicPr>
          <p:nvPr/>
        </p:nvPicPr>
        <p:blipFill>
          <a:blip r:embed="rId4" cstate="print">
            <a:clrChange>
              <a:clrFrom>
                <a:srgbClr val="FEFFFC"/>
              </a:clrFrom>
              <a:clrTo>
                <a:srgbClr val="FEFFFC">
                  <a:alpha val="0"/>
                </a:srgbClr>
              </a:clrTo>
            </a:clrChang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12809" y="3607195"/>
            <a:ext cx="3995051" cy="291776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mpresas ele 01032017"/>
          <p:cNvPicPr>
            <a:picLocks noChangeAspect="1" noChangeArrowheads="1"/>
          </p:cNvPicPr>
          <p:nvPr/>
        </p:nvPicPr>
        <p:blipFill>
          <a:blip r:embed="rId6" cstate="print">
            <a:clrChange>
              <a:clrFrom>
                <a:srgbClr val="FDFDFD"/>
              </a:clrFrom>
              <a:clrTo>
                <a:srgbClr val="FDFDFD">
                  <a:alpha val="0"/>
                </a:srgbClr>
              </a:clrTo>
            </a:clrChange>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49422" y="1033451"/>
            <a:ext cx="3515066" cy="2383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mpresas tmv"/>
          <p:cNvPicPr>
            <a:picLocks noChangeAspect="1" noChangeArrowheads="1"/>
          </p:cNvPicPr>
          <p:nvPr/>
        </p:nvPicPr>
        <p:blipFill>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71600" y="908721"/>
            <a:ext cx="4236260" cy="272123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4 Grupo"/>
          <p:cNvGrpSpPr/>
          <p:nvPr/>
        </p:nvGrpSpPr>
        <p:grpSpPr>
          <a:xfrm>
            <a:off x="5849286" y="4509120"/>
            <a:ext cx="2864587" cy="1888948"/>
            <a:chOff x="5652120" y="4509120"/>
            <a:chExt cx="2864587" cy="1888948"/>
          </a:xfrm>
        </p:grpSpPr>
        <p:pic>
          <p:nvPicPr>
            <p:cNvPr id="29" name="28 Imagen"/>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2120" y="4509120"/>
              <a:ext cx="2183754" cy="1888948"/>
            </a:xfrm>
            <a:prstGeom prst="rect">
              <a:avLst/>
            </a:prstGeom>
          </p:spPr>
        </p:pic>
        <p:sp>
          <p:nvSpPr>
            <p:cNvPr id="30" name="29 Rectángulo"/>
            <p:cNvSpPr/>
            <p:nvPr/>
          </p:nvSpPr>
          <p:spPr>
            <a:xfrm>
              <a:off x="6562814" y="5585570"/>
              <a:ext cx="1953893" cy="584775"/>
            </a:xfrm>
            <a:prstGeom prst="rect">
              <a:avLst/>
            </a:prstGeom>
          </p:spPr>
          <p:txBody>
            <a:bodyPr wrap="square">
              <a:spAutoFit/>
            </a:bodyPr>
            <a:lstStyle/>
            <a:p>
              <a:r>
                <a:rPr lang="es-ES" sz="1600" b="1" dirty="0">
                  <a:solidFill>
                    <a:schemeClr val="accent3">
                      <a:lumMod val="60000"/>
                      <a:lumOff val="40000"/>
                    </a:schemeClr>
                  </a:solidFill>
                  <a:latin typeface="Candara" panose="020E0502030303020204" pitchFamily="34" charset="0"/>
                </a:rPr>
                <a:t>IES </a:t>
              </a:r>
              <a:r>
                <a:rPr lang="es-ES" sz="1600" b="1" dirty="0" smtClean="0">
                  <a:solidFill>
                    <a:schemeClr val="accent3">
                      <a:lumMod val="60000"/>
                      <a:lumOff val="40000"/>
                    </a:schemeClr>
                  </a:solidFill>
                  <a:latin typeface="Candara" panose="020E0502030303020204" pitchFamily="34" charset="0"/>
                </a:rPr>
                <a:t>Politécnico</a:t>
              </a:r>
            </a:p>
            <a:p>
              <a:r>
                <a:rPr lang="es-ES" sz="1600" b="1" dirty="0">
                  <a:solidFill>
                    <a:schemeClr val="accent3">
                      <a:lumMod val="60000"/>
                      <a:lumOff val="40000"/>
                    </a:schemeClr>
                  </a:solidFill>
                  <a:latin typeface="Candara" panose="020E0502030303020204" pitchFamily="34" charset="0"/>
                </a:rPr>
                <a:t>Hermenegildo </a:t>
              </a:r>
              <a:r>
                <a:rPr lang="es-ES" sz="1600" b="1" dirty="0" smtClean="0">
                  <a:solidFill>
                    <a:schemeClr val="accent3">
                      <a:lumMod val="60000"/>
                      <a:lumOff val="40000"/>
                    </a:schemeClr>
                  </a:solidFill>
                  <a:latin typeface="Candara" panose="020E0502030303020204" pitchFamily="34" charset="0"/>
                </a:rPr>
                <a:t>Lanz </a:t>
              </a:r>
              <a:endParaRPr lang="es-ES_tradnl" sz="1600" dirty="0"/>
            </a:p>
          </p:txBody>
        </p:sp>
      </p:grpSp>
      <p:sp>
        <p:nvSpPr>
          <p:cNvPr id="31" name="30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PHL Granada</a:t>
            </a:r>
          </a:p>
        </p:txBody>
      </p:sp>
      <p:grpSp>
        <p:nvGrpSpPr>
          <p:cNvPr id="19" name="18 Grupo"/>
          <p:cNvGrpSpPr/>
          <p:nvPr/>
        </p:nvGrpSpPr>
        <p:grpSpPr>
          <a:xfrm>
            <a:off x="972133" y="6534110"/>
            <a:ext cx="8171867" cy="347912"/>
            <a:chOff x="972133" y="6534110"/>
            <a:chExt cx="8171867" cy="347912"/>
          </a:xfrm>
        </p:grpSpPr>
        <p:sp>
          <p:nvSpPr>
            <p:cNvPr id="24"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5" name="Picture 4" descr="https://sites.google.com/a/ieshlanz.com/raiabril/_/rsrc/1447615993697/fpempresa/FPempresa.png"/>
            <p:cNvPicPr>
              <a:picLocks noChangeAspect="1" noChangeArrowheads="1"/>
            </p:cNvPicPr>
            <p:nvPr/>
          </p:nvPicPr>
          <p:blipFill>
            <a:blip r:embed="rId1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75341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07" y="6112096"/>
            <a:ext cx="821985" cy="71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2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PHL Granada</a:t>
            </a:r>
          </a:p>
        </p:txBody>
      </p:sp>
      <p:pic>
        <p:nvPicPr>
          <p:cNvPr id="34" name="Picture 6" descr="empresas ima 04022017"/>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3754789"/>
            <a:ext cx="4320786" cy="25003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tmv logos 190120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624" y="980728"/>
            <a:ext cx="4032448" cy="26972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https://sites.google.com/a/ieshlanz.com/fp/_/rsrc/1467400386296/dual/empresas_eoc.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9941" y="1124744"/>
            <a:ext cx="3787785" cy="216024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36 Grupo"/>
          <p:cNvGrpSpPr/>
          <p:nvPr/>
        </p:nvGrpSpPr>
        <p:grpSpPr>
          <a:xfrm>
            <a:off x="5849286" y="4509120"/>
            <a:ext cx="2864587" cy="1888948"/>
            <a:chOff x="5652120" y="4509120"/>
            <a:chExt cx="2864587" cy="1888948"/>
          </a:xfrm>
        </p:grpSpPr>
        <p:pic>
          <p:nvPicPr>
            <p:cNvPr id="38" name="37 Imagen"/>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5652120" y="4509120"/>
              <a:ext cx="2183754" cy="1888948"/>
            </a:xfrm>
            <a:prstGeom prst="rect">
              <a:avLst/>
            </a:prstGeom>
          </p:spPr>
        </p:pic>
        <p:sp>
          <p:nvSpPr>
            <p:cNvPr id="39" name="38 Rectángulo"/>
            <p:cNvSpPr/>
            <p:nvPr/>
          </p:nvSpPr>
          <p:spPr>
            <a:xfrm>
              <a:off x="6562814" y="5585570"/>
              <a:ext cx="1953893" cy="584775"/>
            </a:xfrm>
            <a:prstGeom prst="rect">
              <a:avLst/>
            </a:prstGeom>
          </p:spPr>
          <p:txBody>
            <a:bodyPr wrap="square">
              <a:spAutoFit/>
            </a:bodyPr>
            <a:lstStyle/>
            <a:p>
              <a:r>
                <a:rPr lang="es-ES" sz="1600" b="1" dirty="0">
                  <a:solidFill>
                    <a:schemeClr val="accent3">
                      <a:lumMod val="60000"/>
                      <a:lumOff val="40000"/>
                    </a:schemeClr>
                  </a:solidFill>
                  <a:latin typeface="Candara" panose="020E0502030303020204" pitchFamily="34" charset="0"/>
                </a:rPr>
                <a:t>IES </a:t>
              </a:r>
              <a:r>
                <a:rPr lang="es-ES" sz="1600" b="1" dirty="0" smtClean="0">
                  <a:solidFill>
                    <a:schemeClr val="accent3">
                      <a:lumMod val="60000"/>
                      <a:lumOff val="40000"/>
                    </a:schemeClr>
                  </a:solidFill>
                  <a:latin typeface="Candara" panose="020E0502030303020204" pitchFamily="34" charset="0"/>
                </a:rPr>
                <a:t>Politécnico</a:t>
              </a:r>
            </a:p>
            <a:p>
              <a:r>
                <a:rPr lang="es-ES" sz="1600" b="1" dirty="0">
                  <a:solidFill>
                    <a:schemeClr val="accent3">
                      <a:lumMod val="60000"/>
                      <a:lumOff val="40000"/>
                    </a:schemeClr>
                  </a:solidFill>
                  <a:latin typeface="Candara" panose="020E0502030303020204" pitchFamily="34" charset="0"/>
                </a:rPr>
                <a:t>Hermenegildo </a:t>
              </a:r>
              <a:r>
                <a:rPr lang="es-ES" sz="1600" b="1" dirty="0" smtClean="0">
                  <a:solidFill>
                    <a:schemeClr val="accent3">
                      <a:lumMod val="60000"/>
                      <a:lumOff val="40000"/>
                    </a:schemeClr>
                  </a:solidFill>
                  <a:latin typeface="Candara" panose="020E0502030303020204" pitchFamily="34" charset="0"/>
                </a:rPr>
                <a:t>Lanz </a:t>
              </a:r>
              <a:endParaRPr lang="es-ES_tradnl" sz="1600" dirty="0"/>
            </a:p>
          </p:txBody>
        </p:sp>
      </p:grpSp>
      <p:pic>
        <p:nvPicPr>
          <p:cNvPr id="18" name="Picture 2" descr="Resultado de imagen de carrier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7210" y="3481044"/>
            <a:ext cx="1231014" cy="65069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a:off x="972133" y="6534110"/>
            <a:ext cx="8171867" cy="347912"/>
            <a:chOff x="972133" y="6534110"/>
            <a:chExt cx="8171867" cy="347912"/>
          </a:xfrm>
        </p:grpSpPr>
        <p:sp>
          <p:nvSpPr>
            <p:cNvPr id="25"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6" name="Picture 4" descr="https://sites.google.com/a/ieshlanz.com/raiabril/_/rsrc/1447615993697/fpempresa/FPempresa.png"/>
            <p:cNvPicPr>
              <a:picLocks noChangeAspect="1" noChangeArrowheads="1"/>
            </p:cNvPicPr>
            <p:nvPr/>
          </p:nvPicPr>
          <p:blipFill>
            <a:blip r:embed="rId10">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34230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4" name="2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CES Ave María Granada</a:t>
            </a:r>
          </a:p>
        </p:txBody>
      </p:sp>
      <p:pic>
        <p:nvPicPr>
          <p:cNvPr id="32" name="Imagen 3"/>
          <p:cNvPicPr>
            <a:picLocks noChangeAspect="1"/>
          </p:cNvPicPr>
          <p:nvPr/>
        </p:nvPicPr>
        <p:blipFill rotWithShape="1">
          <a:blip r:embed="rId3"/>
          <a:srcRect t="12506" b="12265"/>
          <a:stretch/>
        </p:blipFill>
        <p:spPr>
          <a:xfrm>
            <a:off x="1236583" y="852599"/>
            <a:ext cx="1312967" cy="987736"/>
          </a:xfrm>
          <a:prstGeom prst="rect">
            <a:avLst/>
          </a:prstGeom>
        </p:spPr>
      </p:pic>
      <p:pic>
        <p:nvPicPr>
          <p:cNvPr id="33" name="Imagen 4"/>
          <p:cNvPicPr>
            <a:picLocks noChangeAspect="1"/>
          </p:cNvPicPr>
          <p:nvPr/>
        </p:nvPicPr>
        <p:blipFill rotWithShape="1">
          <a:blip r:embed="rId4"/>
          <a:srcRect l="8671" t="21729" r="7397" b="22435"/>
          <a:stretch/>
        </p:blipFill>
        <p:spPr>
          <a:xfrm>
            <a:off x="5170821" y="4115530"/>
            <a:ext cx="2137483" cy="798970"/>
          </a:xfrm>
          <a:prstGeom prst="rect">
            <a:avLst/>
          </a:prstGeom>
        </p:spPr>
      </p:pic>
      <p:pic>
        <p:nvPicPr>
          <p:cNvPr id="34" name="Imagen 5"/>
          <p:cNvPicPr>
            <a:picLocks noChangeAspect="1"/>
          </p:cNvPicPr>
          <p:nvPr/>
        </p:nvPicPr>
        <p:blipFill>
          <a:blip r:embed="rId5"/>
          <a:stretch>
            <a:fillRect/>
          </a:stretch>
        </p:blipFill>
        <p:spPr>
          <a:xfrm>
            <a:off x="2920121" y="1116595"/>
            <a:ext cx="1749410" cy="459743"/>
          </a:xfrm>
          <a:prstGeom prst="rect">
            <a:avLst/>
          </a:prstGeom>
        </p:spPr>
      </p:pic>
      <p:pic>
        <p:nvPicPr>
          <p:cNvPr id="35" name="Imagen 6"/>
          <p:cNvPicPr>
            <a:picLocks noChangeAspect="1"/>
          </p:cNvPicPr>
          <p:nvPr/>
        </p:nvPicPr>
        <p:blipFill>
          <a:blip r:embed="rId6"/>
          <a:stretch>
            <a:fillRect/>
          </a:stretch>
        </p:blipFill>
        <p:spPr>
          <a:xfrm>
            <a:off x="5252996" y="3280250"/>
            <a:ext cx="1944216" cy="530749"/>
          </a:xfrm>
          <a:prstGeom prst="rect">
            <a:avLst/>
          </a:prstGeom>
        </p:spPr>
      </p:pic>
      <p:pic>
        <p:nvPicPr>
          <p:cNvPr id="36" name="Imagen 7" descr="http://www.grupoeigra.com/images/fondomigraPrueba4.png"/>
          <p:cNvPicPr/>
          <p:nvPr/>
        </p:nvPicPr>
        <p:blipFill rotWithShape="1">
          <a:blip r:embed="rId7" cstate="print">
            <a:extLst>
              <a:ext uri="{28A0092B-C50C-407E-A947-70E740481C1C}">
                <a14:useLocalDpi xmlns:a14="http://schemas.microsoft.com/office/drawing/2010/main" val="0"/>
              </a:ext>
            </a:extLst>
          </a:blip>
          <a:srcRect t="13785" b="26315"/>
          <a:stretch/>
        </p:blipFill>
        <p:spPr bwMode="auto">
          <a:xfrm>
            <a:off x="3245042" y="3128495"/>
            <a:ext cx="1686998" cy="642282"/>
          </a:xfrm>
          <a:prstGeom prst="rect">
            <a:avLst/>
          </a:prstGeom>
          <a:noFill/>
          <a:ln>
            <a:noFill/>
          </a:ln>
        </p:spPr>
      </p:pic>
      <p:pic>
        <p:nvPicPr>
          <p:cNvPr id="37" name="Imagen 8" descr="http://www.cloner.es/images/LogoWebCloner.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67553" y="3104750"/>
            <a:ext cx="1351669" cy="838802"/>
          </a:xfrm>
          <a:prstGeom prst="rect">
            <a:avLst/>
          </a:prstGeom>
          <a:noFill/>
          <a:ln>
            <a:noFill/>
          </a:ln>
        </p:spPr>
      </p:pic>
      <p:pic>
        <p:nvPicPr>
          <p:cNvPr id="38" name="Imagen 10" descr="https://granadaempresas.es/files/grupo-integra-desde-las-gabias-joven-grupo-empresarial-especializado-en-ingenieria-industrial-0.jpg"/>
          <p:cNvPicPr/>
          <p:nvPr/>
        </p:nvPicPr>
        <p:blipFill>
          <a:blip r:embed="rId9">
            <a:extLst>
              <a:ext uri="{28A0092B-C50C-407E-A947-70E740481C1C}">
                <a14:useLocalDpi xmlns:a14="http://schemas.microsoft.com/office/drawing/2010/main" val="0"/>
              </a:ext>
            </a:extLst>
          </a:blip>
          <a:srcRect/>
          <a:stretch>
            <a:fillRect/>
          </a:stretch>
        </p:blipFill>
        <p:spPr bwMode="auto">
          <a:xfrm>
            <a:off x="3082318" y="2088904"/>
            <a:ext cx="1489682" cy="670273"/>
          </a:xfrm>
          <a:prstGeom prst="rect">
            <a:avLst/>
          </a:prstGeom>
          <a:noFill/>
          <a:ln>
            <a:noFill/>
          </a:ln>
        </p:spPr>
      </p:pic>
      <p:pic>
        <p:nvPicPr>
          <p:cNvPr id="39" name="Imagen 11" descr="https://media.licdn.com/media/p/5/000/1b0/336/3fa7307.png"/>
          <p:cNvPicPr/>
          <p:nvPr/>
        </p:nvPicPr>
        <p:blipFill>
          <a:blip r:embed="rId10">
            <a:extLst>
              <a:ext uri="{28A0092B-C50C-407E-A947-70E740481C1C}">
                <a14:useLocalDpi xmlns:a14="http://schemas.microsoft.com/office/drawing/2010/main" val="0"/>
              </a:ext>
            </a:extLst>
          </a:blip>
          <a:srcRect/>
          <a:stretch>
            <a:fillRect/>
          </a:stretch>
        </p:blipFill>
        <p:spPr bwMode="auto">
          <a:xfrm>
            <a:off x="1360887" y="2105309"/>
            <a:ext cx="757071" cy="653869"/>
          </a:xfrm>
          <a:prstGeom prst="rect">
            <a:avLst/>
          </a:prstGeom>
          <a:noFill/>
          <a:ln>
            <a:noFill/>
          </a:ln>
        </p:spPr>
      </p:pic>
      <p:pic>
        <p:nvPicPr>
          <p:cNvPr id="40" name="Imagen 12" descr="http://fundacionugrempresa.es/posgrado/images/logosposgrados/OTERO.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0887" y="3280250"/>
            <a:ext cx="1410913" cy="487802"/>
          </a:xfrm>
          <a:prstGeom prst="rect">
            <a:avLst/>
          </a:prstGeom>
          <a:noFill/>
          <a:ln>
            <a:noFill/>
          </a:ln>
        </p:spPr>
      </p:pic>
      <p:pic>
        <p:nvPicPr>
          <p:cNvPr id="41" name="Imagen 3" descr="Resultado de imagen de media markt logo"/>
          <p:cNvPicPr/>
          <p:nvPr/>
        </p:nvPicPr>
        <p:blipFill rotWithShape="1">
          <a:blip r:embed="rId12" cstate="print">
            <a:extLst>
              <a:ext uri="{28A0092B-C50C-407E-A947-70E740481C1C}">
                <a14:useLocalDpi xmlns:a14="http://schemas.microsoft.com/office/drawing/2010/main" val="0"/>
              </a:ext>
            </a:extLst>
          </a:blip>
          <a:srcRect t="21071" b="36218"/>
          <a:stretch/>
        </p:blipFill>
        <p:spPr bwMode="auto">
          <a:xfrm>
            <a:off x="5034862" y="961858"/>
            <a:ext cx="1706495" cy="550843"/>
          </a:xfrm>
          <a:prstGeom prst="rect">
            <a:avLst/>
          </a:prstGeom>
          <a:noFill/>
          <a:ln>
            <a:noFill/>
          </a:ln>
        </p:spPr>
      </p:pic>
      <p:pic>
        <p:nvPicPr>
          <p:cNvPr id="42" name="Imagen 4" descr="Imagen relacionada"/>
          <p:cNvPicPr/>
          <p:nvPr/>
        </p:nvPicPr>
        <p:blipFill rotWithShape="1">
          <a:blip r:embed="rId13" cstate="print">
            <a:extLst>
              <a:ext uri="{28A0092B-C50C-407E-A947-70E740481C1C}">
                <a14:useLocalDpi xmlns:a14="http://schemas.microsoft.com/office/drawing/2010/main" val="0"/>
              </a:ext>
            </a:extLst>
          </a:blip>
          <a:srcRect l="15560" t="15221" r="11659" b="19179"/>
          <a:stretch/>
        </p:blipFill>
        <p:spPr bwMode="auto">
          <a:xfrm>
            <a:off x="6961185" y="1724265"/>
            <a:ext cx="1714853" cy="886849"/>
          </a:xfrm>
          <a:prstGeom prst="rect">
            <a:avLst/>
          </a:prstGeom>
          <a:noFill/>
          <a:ln>
            <a:noFill/>
          </a:ln>
        </p:spPr>
      </p:pic>
      <p:pic>
        <p:nvPicPr>
          <p:cNvPr id="43" name="Imagen 5"/>
          <p:cNvPicPr>
            <a:picLocks noChangeAspect="1"/>
          </p:cNvPicPr>
          <p:nvPr/>
        </p:nvPicPr>
        <p:blipFill>
          <a:blip r:embed="rId14"/>
          <a:stretch>
            <a:fillRect/>
          </a:stretch>
        </p:blipFill>
        <p:spPr>
          <a:xfrm>
            <a:off x="3588790" y="4213469"/>
            <a:ext cx="999501" cy="999501"/>
          </a:xfrm>
          <a:prstGeom prst="rect">
            <a:avLst/>
          </a:prstGeom>
        </p:spPr>
      </p:pic>
      <p:pic>
        <p:nvPicPr>
          <p:cNvPr id="46" name="Imagen 8"/>
          <p:cNvPicPr>
            <a:picLocks noChangeAspect="1"/>
          </p:cNvPicPr>
          <p:nvPr/>
        </p:nvPicPr>
        <p:blipFill>
          <a:blip r:embed="rId15"/>
          <a:stretch>
            <a:fillRect/>
          </a:stretch>
        </p:blipFill>
        <p:spPr>
          <a:xfrm>
            <a:off x="5034861" y="2116691"/>
            <a:ext cx="1766835" cy="642486"/>
          </a:xfrm>
          <a:prstGeom prst="rect">
            <a:avLst/>
          </a:prstGeom>
        </p:spPr>
      </p:pic>
      <p:pic>
        <p:nvPicPr>
          <p:cNvPr id="47" name="Imagen 9"/>
          <p:cNvPicPr>
            <a:picLocks noChangeAspect="1"/>
          </p:cNvPicPr>
          <p:nvPr/>
        </p:nvPicPr>
        <p:blipFill rotWithShape="1">
          <a:blip r:embed="rId16"/>
          <a:srcRect t="17968" b="23281"/>
          <a:stretch/>
        </p:blipFill>
        <p:spPr>
          <a:xfrm>
            <a:off x="6961185" y="852599"/>
            <a:ext cx="1293180" cy="759747"/>
          </a:xfrm>
          <a:prstGeom prst="rect">
            <a:avLst/>
          </a:prstGeom>
        </p:spPr>
      </p:pic>
      <p:pic>
        <p:nvPicPr>
          <p:cNvPr id="72" name="Imagen 3" descr="Logotipo con texto.jpg"/>
          <p:cNvPicPr>
            <a:picLocks noChangeAspect="1"/>
          </p:cNvPicPr>
          <p:nvPr/>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tretch>
            <a:fillRect/>
          </a:stretch>
        </p:blipFill>
        <p:spPr>
          <a:xfrm>
            <a:off x="5186838" y="5152073"/>
            <a:ext cx="3548693" cy="1172770"/>
          </a:xfrm>
          <a:prstGeom prst="rect">
            <a:avLst/>
          </a:prstGeom>
        </p:spPr>
      </p:pic>
      <p:pic>
        <p:nvPicPr>
          <p:cNvPr id="73" name="Imagen 7"/>
          <p:cNvPicPr>
            <a:picLocks noChangeAspect="1"/>
          </p:cNvPicPr>
          <p:nvPr/>
        </p:nvPicPr>
        <p:blipFill>
          <a:blip r:embed="rId19"/>
          <a:stretch>
            <a:fillRect/>
          </a:stretch>
        </p:blipFill>
        <p:spPr>
          <a:xfrm>
            <a:off x="1302095" y="4115530"/>
            <a:ext cx="1693021" cy="615293"/>
          </a:xfrm>
          <a:prstGeom prst="rect">
            <a:avLst/>
          </a:prstGeom>
        </p:spPr>
      </p:pic>
      <p:pic>
        <p:nvPicPr>
          <p:cNvPr id="74" name="Imagen 6"/>
          <p:cNvPicPr>
            <a:picLocks noChangeAspect="1"/>
          </p:cNvPicPr>
          <p:nvPr/>
        </p:nvPicPr>
        <p:blipFill>
          <a:blip r:embed="rId20"/>
          <a:stretch>
            <a:fillRect/>
          </a:stretch>
        </p:blipFill>
        <p:spPr>
          <a:xfrm>
            <a:off x="1277708" y="5382902"/>
            <a:ext cx="2810831" cy="837268"/>
          </a:xfrm>
          <a:prstGeom prst="rect">
            <a:avLst/>
          </a:prstGeom>
        </p:spPr>
      </p:pic>
      <p:grpSp>
        <p:nvGrpSpPr>
          <p:cNvPr id="44" name="43 Grupo"/>
          <p:cNvGrpSpPr/>
          <p:nvPr/>
        </p:nvGrpSpPr>
        <p:grpSpPr>
          <a:xfrm>
            <a:off x="972133" y="6534110"/>
            <a:ext cx="8171867" cy="347912"/>
            <a:chOff x="972133" y="6534110"/>
            <a:chExt cx="8171867" cy="347912"/>
          </a:xfrm>
        </p:grpSpPr>
        <p:sp>
          <p:nvSpPr>
            <p:cNvPr id="45"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48" name="Picture 4" descr="https://sites.google.com/a/ieshlanz.com/raiabril/_/rsrc/1447615993697/fpempresa/FPempresa.png"/>
            <p:cNvPicPr>
              <a:picLocks noChangeAspect="1" noChangeArrowheads="1"/>
            </p:cNvPicPr>
            <p:nvPr/>
          </p:nvPicPr>
          <p:blipFill>
            <a:blip r:embed="rId21">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22">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5271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4" name="2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Empresas FP Dual IES La Zafra Motril</a:t>
            </a:r>
          </a:p>
        </p:txBody>
      </p:sp>
      <p:pic>
        <p:nvPicPr>
          <p:cNvPr id="48"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7" y="2223826"/>
            <a:ext cx="1434164" cy="9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8171" y="1270614"/>
            <a:ext cx="1739816" cy="646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7"/>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076556" y="1181853"/>
            <a:ext cx="1236635" cy="99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6489" y="4619844"/>
            <a:ext cx="2642184" cy="718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14145" y="5512295"/>
            <a:ext cx="1417701" cy="95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24862" y="2654927"/>
            <a:ext cx="2150257" cy="77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9"/>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3278" y="4877904"/>
            <a:ext cx="2026369" cy="109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4"/>
          <p:cNvPicPr>
            <a:picLocks noChangeAspect="1"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27984" y="3817199"/>
            <a:ext cx="1572254" cy="69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31640" y="2519220"/>
            <a:ext cx="1872208" cy="812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descr="http://hispamaroc.com/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41012" y="3817199"/>
            <a:ext cx="2679707" cy="455550"/>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6"/>
          <p:cNvPicPr>
            <a:picLocks noChangeAspect="1"/>
          </p:cNvPicPr>
          <p:nvPr/>
        </p:nvPicPr>
        <p:blipFill>
          <a:blip r:embed="rId13"/>
          <a:stretch>
            <a:fillRect/>
          </a:stretch>
        </p:blipFill>
        <p:spPr>
          <a:xfrm>
            <a:off x="1086130" y="1052736"/>
            <a:ext cx="3809928" cy="1134872"/>
          </a:xfrm>
          <a:prstGeom prst="rect">
            <a:avLst/>
          </a:prstGeom>
        </p:spPr>
      </p:pic>
      <p:grpSp>
        <p:nvGrpSpPr>
          <p:cNvPr id="59" name="58 Grupo"/>
          <p:cNvGrpSpPr/>
          <p:nvPr/>
        </p:nvGrpSpPr>
        <p:grpSpPr>
          <a:xfrm>
            <a:off x="6733613" y="4151177"/>
            <a:ext cx="2389066" cy="2181281"/>
            <a:chOff x="6733613" y="4320454"/>
            <a:chExt cx="2389066" cy="2181281"/>
          </a:xfrm>
        </p:grpSpPr>
        <p:pic>
          <p:nvPicPr>
            <p:cNvPr id="60" name="Picture 2" descr="Resultado de imagen de ies la zafra"/>
            <p:cNvPicPr>
              <a:picLocks noChangeAspect="1" noChangeArrowheads="1"/>
            </p:cNvPicPr>
            <p:nvPr/>
          </p:nvPicPr>
          <p:blipFill>
            <a:blip r:embed="rId14" cstate="print">
              <a:clrChange>
                <a:clrFrom>
                  <a:srgbClr val="E8EADC"/>
                </a:clrFrom>
                <a:clrTo>
                  <a:srgbClr val="E8EADC">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33345" y="4320454"/>
              <a:ext cx="1589602" cy="1908329"/>
            </a:xfrm>
            <a:prstGeom prst="rect">
              <a:avLst/>
            </a:prstGeom>
            <a:noFill/>
            <a:extLst>
              <a:ext uri="{909E8E84-426E-40DD-AFC4-6F175D3DCCD1}">
                <a14:hiddenFill xmlns:a14="http://schemas.microsoft.com/office/drawing/2010/main">
                  <a:solidFill>
                    <a:srgbClr val="FFFFFF"/>
                  </a:solidFill>
                </a14:hiddenFill>
              </a:ext>
            </a:extLst>
          </p:spPr>
        </p:pic>
        <p:sp>
          <p:nvSpPr>
            <p:cNvPr id="61" name="60 Rectángulo"/>
            <p:cNvSpPr/>
            <p:nvPr/>
          </p:nvSpPr>
          <p:spPr>
            <a:xfrm>
              <a:off x="6733613" y="6163181"/>
              <a:ext cx="2389066" cy="338554"/>
            </a:xfrm>
            <a:prstGeom prst="rect">
              <a:avLst/>
            </a:prstGeom>
          </p:spPr>
          <p:txBody>
            <a:bodyPr wrap="square">
              <a:spAutoFit/>
            </a:bodyPr>
            <a:lstStyle/>
            <a:p>
              <a:pPr algn="ctr"/>
              <a:r>
                <a:rPr lang="es-ES" sz="1600" b="1" dirty="0" smtClean="0">
                  <a:solidFill>
                    <a:schemeClr val="accent3">
                      <a:lumMod val="60000"/>
                      <a:lumOff val="40000"/>
                    </a:schemeClr>
                  </a:solidFill>
                  <a:latin typeface="Candara" panose="020E0502030303020204" pitchFamily="34" charset="0"/>
                </a:rPr>
                <a:t>IES La Zafra</a:t>
              </a:r>
              <a:endParaRPr lang="es-ES_tradnl" sz="1600" dirty="0">
                <a:solidFill>
                  <a:schemeClr val="accent3">
                    <a:lumMod val="60000"/>
                    <a:lumOff val="40000"/>
                  </a:schemeClr>
                </a:solidFill>
                <a:latin typeface="Candara" panose="020E0502030303020204" pitchFamily="34" charset="0"/>
              </a:endParaRPr>
            </a:p>
          </p:txBody>
        </p:sp>
      </p:grpSp>
      <p:grpSp>
        <p:nvGrpSpPr>
          <p:cNvPr id="27" name="26 Grupo"/>
          <p:cNvGrpSpPr/>
          <p:nvPr/>
        </p:nvGrpSpPr>
        <p:grpSpPr>
          <a:xfrm>
            <a:off x="972133" y="6534110"/>
            <a:ext cx="8171867" cy="347912"/>
            <a:chOff x="972133" y="6534110"/>
            <a:chExt cx="8171867" cy="347912"/>
          </a:xfrm>
        </p:grpSpPr>
        <p:sp>
          <p:nvSpPr>
            <p:cNvPr id="30"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1" name="Picture 4" descr="https://sites.google.com/a/ieshlanz.com/raiabril/_/rsrc/1447615993697/fpempresa/FPempresa.png"/>
            <p:cNvPicPr>
              <a:picLocks noChangeAspect="1" noChangeArrowheads="1"/>
            </p:cNvPicPr>
            <p:nvPr/>
          </p:nvPicPr>
          <p:blipFill>
            <a:blip r:embed="rId1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36369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7" name="Picture 14" descr="Resultado de imagen de logo ies luis bueno crespo"/>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18731" t="10733" r="18976"/>
          <a:stretch/>
        </p:blipFill>
        <p:spPr bwMode="auto">
          <a:xfrm>
            <a:off x="3125579" y="3040085"/>
            <a:ext cx="789834" cy="1085392"/>
          </a:xfrm>
          <a:prstGeom prst="rect">
            <a:avLst/>
          </a:prstGeom>
          <a:noFill/>
          <a:extLst>
            <a:ext uri="{909E8E84-426E-40DD-AFC4-6F175D3DCCD1}">
              <a14:hiddenFill xmlns:a14="http://schemas.microsoft.com/office/drawing/2010/main">
                <a:solidFill>
                  <a:srgbClr val="FFFFFF"/>
                </a:solidFill>
              </a14:hiddenFill>
            </a:ext>
          </a:extLst>
        </p:spPr>
      </p:pic>
      <p:pic>
        <p:nvPicPr>
          <p:cNvPr id="31" name="30 Imagen" descr="C:\Users\user\Downloads\Logo TRU 2008.jpg"/>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rcRect/>
          <a:stretch>
            <a:fillRect/>
          </a:stretch>
        </p:blipFill>
        <p:spPr bwMode="auto">
          <a:xfrm>
            <a:off x="1177637" y="4536993"/>
            <a:ext cx="1734465" cy="395890"/>
          </a:xfrm>
          <a:prstGeom prst="rect">
            <a:avLst/>
          </a:prstGeom>
          <a:noFill/>
          <a:ln w="9525">
            <a:noFill/>
            <a:miter lim="800000"/>
            <a:headEnd/>
            <a:tailEnd/>
          </a:ln>
        </p:spPr>
      </p:pic>
      <p:pic>
        <p:nvPicPr>
          <p:cNvPr id="33" name="32 Imagen" descr="Resultado de imagen de logo  de sprinter"/>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Lst>
          </a:blip>
          <a:srcRect t="8891" b="22515"/>
          <a:stretch/>
        </p:blipFill>
        <p:spPr bwMode="auto">
          <a:xfrm>
            <a:off x="1177637" y="4034351"/>
            <a:ext cx="1666854" cy="381344"/>
          </a:xfrm>
          <a:prstGeom prst="rect">
            <a:avLst/>
          </a:prstGeom>
          <a:noFill/>
          <a:ln w="9525">
            <a:noFill/>
            <a:miter lim="800000"/>
            <a:headEnd/>
            <a:tailEnd/>
          </a:ln>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pic>
        <p:nvPicPr>
          <p:cNvPr id="10" name="9 Imagen"/>
          <p:cNvPicPr>
            <a:picLocks noChangeAspect="1"/>
          </p:cNvPicPr>
          <p:nvPr/>
        </p:nvPicPr>
        <p:blipFill>
          <a:blip r:embed="rId8" cstate="print">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tretch>
            <a:fillRect/>
          </a:stretch>
        </p:blipFill>
        <p:spPr>
          <a:xfrm>
            <a:off x="4458322" y="2920926"/>
            <a:ext cx="1289890" cy="1016148"/>
          </a:xfrm>
          <a:prstGeom prst="rect">
            <a:avLst/>
          </a:prstGeom>
        </p:spPr>
      </p:pic>
      <p:pic>
        <p:nvPicPr>
          <p:cNvPr id="1030" name="Picture 6" descr="Resultado de imagen de brico depot logo"/>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198480" y="4301483"/>
            <a:ext cx="1069661" cy="65015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Comercio y Marketi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26317"/>
          <a:stretch/>
        </p:blipFill>
        <p:spPr bwMode="auto">
          <a:xfrm>
            <a:off x="1159889" y="3042136"/>
            <a:ext cx="1710334" cy="773728"/>
          </a:xfrm>
          <a:prstGeom prst="rect">
            <a:avLst/>
          </a:prstGeom>
          <a:noFill/>
          <a:extLst>
            <a:ext uri="{909E8E84-426E-40DD-AFC4-6F175D3DCCD1}">
              <a14:hiddenFill xmlns:a14="http://schemas.microsoft.com/office/drawing/2010/main">
                <a:solidFill>
                  <a:srgbClr val="FFFFFF"/>
                </a:solidFill>
              </a14:hiddenFill>
            </a:ext>
          </a:extLst>
        </p:spPr>
      </p:pic>
      <p:sp>
        <p:nvSpPr>
          <p:cNvPr id="44" name="43 CuadroTexto"/>
          <p:cNvSpPr txBox="1"/>
          <p:nvPr/>
        </p:nvSpPr>
        <p:spPr>
          <a:xfrm>
            <a:off x="971600" y="165484"/>
            <a:ext cx="8172400" cy="523220"/>
          </a:xfrm>
          <a:prstGeom prst="rect">
            <a:avLst/>
          </a:prstGeom>
          <a:noFill/>
        </p:spPr>
        <p:txBody>
          <a:bodyPr wrap="square" rtlCol="0">
            <a:spAutoFit/>
          </a:bodyPr>
          <a:lstStyle/>
          <a:p>
            <a:pPr algn="ctr"/>
            <a:r>
              <a:rPr lang="es-ES" sz="2800" b="1" spc="300" dirty="0" smtClean="0">
                <a:solidFill>
                  <a:srgbClr val="008000"/>
                </a:solidFill>
                <a:latin typeface="Candara" panose="020E0502030303020204" pitchFamily="34" charset="0"/>
              </a:rPr>
              <a:t>FP Dual Grado Medio</a:t>
            </a:r>
          </a:p>
        </p:txBody>
      </p:sp>
      <p:pic>
        <p:nvPicPr>
          <p:cNvPr id="1036" name="Picture 12" descr="Sanida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34227"/>
          <a:stretch/>
        </p:blipFill>
        <p:spPr bwMode="auto">
          <a:xfrm>
            <a:off x="6012160" y="1093743"/>
            <a:ext cx="1586125" cy="80383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61 Grupo"/>
          <p:cNvGrpSpPr/>
          <p:nvPr/>
        </p:nvGrpSpPr>
        <p:grpSpPr>
          <a:xfrm>
            <a:off x="972133" y="6534110"/>
            <a:ext cx="8171867" cy="347912"/>
            <a:chOff x="972133" y="6534110"/>
            <a:chExt cx="8171867" cy="347912"/>
          </a:xfrm>
        </p:grpSpPr>
        <p:sp>
          <p:nvSpPr>
            <p:cNvPr id="6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64" name="Picture 4" descr="https://sites.google.com/a/ieshlanz.com/raiabril/_/rsrc/1447615993697/fpempresa/FPempresa.png"/>
            <p:cNvPicPr>
              <a:picLocks noChangeAspect="1" noChangeArrowheads="1"/>
            </p:cNvPicPr>
            <p:nvPr/>
          </p:nvPicPr>
          <p:blipFill>
            <a:blip r:embed="rId14">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5">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65" name="Picture 14" descr="Química"/>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36562"/>
          <a:stretch/>
        </p:blipFill>
        <p:spPr bwMode="auto">
          <a:xfrm>
            <a:off x="1159889" y="2135871"/>
            <a:ext cx="1350154" cy="70943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6" descr="Resultado de imagen de ies zaidín vergeles"/>
          <p:cNvPicPr>
            <a:picLocks noChangeAspect="1" noChangeArrowheads="1"/>
          </p:cNvPicPr>
          <p:nvPr/>
        </p:nvPicPr>
        <p:blipFill>
          <a:blip r:embed="rId1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4395" y="2131814"/>
            <a:ext cx="1593469" cy="7134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rtes Gráficas"/>
          <p:cNvPicPr>
            <a:picLocks noChangeAspect="1" noChangeArrowheads="1"/>
          </p:cNvPicPr>
          <p:nvPr/>
        </p:nvPicPr>
        <p:blipFill rotWithShape="1">
          <a:blip r:embed="rId18">
            <a:extLst>
              <a:ext uri="{28A0092B-C50C-407E-A947-70E740481C1C}">
                <a14:useLocalDpi xmlns:a14="http://schemas.microsoft.com/office/drawing/2010/main" val="0"/>
              </a:ext>
            </a:extLst>
          </a:blip>
          <a:srcRect r="33860"/>
          <a:stretch/>
        </p:blipFill>
        <p:spPr bwMode="auto">
          <a:xfrm>
            <a:off x="1159889" y="1027979"/>
            <a:ext cx="1663009" cy="838120"/>
          </a:xfrm>
          <a:prstGeom prst="rect">
            <a:avLst/>
          </a:prstGeom>
          <a:noFill/>
          <a:extLst>
            <a:ext uri="{909E8E84-426E-40DD-AFC4-6F175D3DCCD1}">
              <a14:hiddenFill xmlns:a14="http://schemas.microsoft.com/office/drawing/2010/main">
                <a:solidFill>
                  <a:srgbClr val="FFFFFF"/>
                </a:solidFill>
              </a14:hiddenFill>
            </a:ext>
          </a:extLst>
        </p:spPr>
      </p:pic>
      <p:pic>
        <p:nvPicPr>
          <p:cNvPr id="68" name="Imagen 3" descr="Logotipo con texto.jpg"/>
          <p:cNvPicPr>
            <a:picLocks noChangeAspect="1"/>
          </p:cNvPicPr>
          <p:nvPr/>
        </p:nvPicPr>
        <p:blipFill>
          <a:blip r:embed="rId19"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tretch>
            <a:fillRect/>
          </a:stretch>
        </p:blipFill>
        <p:spPr>
          <a:xfrm>
            <a:off x="3125579" y="1049093"/>
            <a:ext cx="1771103" cy="585312"/>
          </a:xfrm>
          <a:prstGeom prst="rect">
            <a:avLst/>
          </a:prstGeom>
        </p:spPr>
      </p:pic>
      <p:pic>
        <p:nvPicPr>
          <p:cNvPr id="1026" name="Picture 2"/>
          <p:cNvPicPr>
            <a:picLocks noChangeAspect="1" noChangeArrowheads="1"/>
          </p:cNvPicPr>
          <p:nvPr/>
        </p:nvPicPr>
        <p:blipFill rotWithShape="1">
          <a:blip r:embed="rId21">
            <a:extLst>
              <a:ext uri="{BEBA8EAE-BF5A-486C-A8C5-ECC9F3942E4B}">
                <a14:imgProps xmlns:a14="http://schemas.microsoft.com/office/drawing/2010/main">
                  <a14:imgLayer r:embed="rId22">
                    <a14:imgEffect>
                      <a14:sharpenSoften amount="25000"/>
                    </a14:imgEffect>
                  </a14:imgLayer>
                </a14:imgProps>
              </a:ext>
              <a:ext uri="{28A0092B-C50C-407E-A947-70E740481C1C}">
                <a14:useLocalDpi xmlns:a14="http://schemas.microsoft.com/office/drawing/2010/main" val="0"/>
              </a:ext>
            </a:extLst>
          </a:blip>
          <a:srcRect l="26716" t="38876" r="52079" b="8552"/>
          <a:stretch/>
        </p:blipFill>
        <p:spPr bwMode="auto">
          <a:xfrm>
            <a:off x="6145783" y="2119402"/>
            <a:ext cx="2717760" cy="421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29 Imagen"/>
          <p:cNvPicPr>
            <a:picLocks noChangeAspect="1"/>
          </p:cNvPicPr>
          <p:nvPr/>
        </p:nvPicPr>
        <p:blipFill>
          <a:blip r:embed="rId23">
            <a:duotone>
              <a:schemeClr val="accent3">
                <a:shade val="45000"/>
                <a:satMod val="135000"/>
              </a:schemeClr>
              <a:prstClr val="white"/>
            </a:duotone>
            <a:extLst>
              <a:ext uri="{BEBA8EAE-BF5A-486C-A8C5-ECC9F3942E4B}">
                <a14:imgProps xmlns:a14="http://schemas.microsoft.com/office/drawing/2010/main">
                  <a14:imgLayer r:embed="rId24">
                    <a14:imgEffect>
                      <a14:sharpenSoften amount="50000"/>
                    </a14:imgEffect>
                  </a14:imgLayer>
                </a14:imgProps>
              </a:ext>
              <a:ext uri="{28A0092B-C50C-407E-A947-70E740481C1C}">
                <a14:useLocalDpi xmlns:a14="http://schemas.microsoft.com/office/drawing/2010/main" val="0"/>
              </a:ext>
            </a:extLst>
          </a:blip>
          <a:stretch>
            <a:fillRect/>
          </a:stretch>
        </p:blipFill>
        <p:spPr>
          <a:xfrm>
            <a:off x="7668344" y="940386"/>
            <a:ext cx="1085953" cy="1085953"/>
          </a:xfrm>
          <a:prstGeom prst="rect">
            <a:avLst/>
          </a:prstGeom>
        </p:spPr>
      </p:pic>
      <p:pic>
        <p:nvPicPr>
          <p:cNvPr id="6" name="5 Imagen"/>
          <p:cNvPicPr>
            <a:picLocks noChangeAspect="1"/>
          </p:cNvPicPr>
          <p:nvPr/>
        </p:nvPicPr>
        <p:blipFill rotWithShape="1">
          <a:blip r:embed="rId25">
            <a:extLst>
              <a:ext uri="{BEBA8EAE-BF5A-486C-A8C5-ECC9F3942E4B}">
                <a14:imgProps xmlns:a14="http://schemas.microsoft.com/office/drawing/2010/main">
                  <a14:imgLayer r:embed="rId26">
                    <a14:imgEffect>
                      <a14:sharpenSoften amount="25000"/>
                    </a14:imgEffect>
                  </a14:imgLayer>
                </a14:imgProps>
              </a:ext>
              <a:ext uri="{28A0092B-C50C-407E-A947-70E740481C1C}">
                <a14:useLocalDpi xmlns:a14="http://schemas.microsoft.com/office/drawing/2010/main" val="0"/>
              </a:ext>
            </a:extLst>
          </a:blip>
          <a:srcRect t="17630"/>
          <a:stretch/>
        </p:blipFill>
        <p:spPr>
          <a:xfrm>
            <a:off x="1268246" y="5823206"/>
            <a:ext cx="1446293" cy="692906"/>
          </a:xfrm>
          <a:prstGeom prst="rect">
            <a:avLst/>
          </a:prstGeom>
        </p:spPr>
      </p:pic>
      <p:pic>
        <p:nvPicPr>
          <p:cNvPr id="9" name="8 Imagen"/>
          <p:cNvPicPr>
            <a:picLocks noChangeAspect="1"/>
          </p:cNvPicPr>
          <p:nvPr/>
        </p:nvPicPr>
        <p:blipFill>
          <a:blip r:embed="rId27" cstate="print">
            <a:extLst>
              <a:ext uri="{BEBA8EAE-BF5A-486C-A8C5-ECC9F3942E4B}">
                <a14:imgProps xmlns:a14="http://schemas.microsoft.com/office/drawing/2010/main">
                  <a14:imgLayer r:embed="rId28">
                    <a14:imgEffect>
                      <a14:sharpenSoften amount="25000"/>
                    </a14:imgEffect>
                  </a14:imgLayer>
                </a14:imgProps>
              </a:ext>
              <a:ext uri="{28A0092B-C50C-407E-A947-70E740481C1C}">
                <a14:useLocalDpi xmlns:a14="http://schemas.microsoft.com/office/drawing/2010/main" val="0"/>
              </a:ext>
            </a:extLst>
          </a:blip>
          <a:stretch>
            <a:fillRect/>
          </a:stretch>
        </p:blipFill>
        <p:spPr>
          <a:xfrm>
            <a:off x="1242340" y="5056782"/>
            <a:ext cx="1720794" cy="588535"/>
          </a:xfrm>
          <a:prstGeom prst="rect">
            <a:avLst/>
          </a:prstGeom>
        </p:spPr>
      </p:pic>
      <p:pic>
        <p:nvPicPr>
          <p:cNvPr id="11" name="10 Imagen"/>
          <p:cNvPicPr>
            <a:picLocks noChangeAspect="1"/>
          </p:cNvPicPr>
          <p:nvPr/>
        </p:nvPicPr>
        <p:blipFill>
          <a:blip r:embed="rId29">
            <a:extLst>
              <a:ext uri="{BEBA8EAE-BF5A-486C-A8C5-ECC9F3942E4B}">
                <a14:imgProps xmlns:a14="http://schemas.microsoft.com/office/drawing/2010/main">
                  <a14:imgLayer r:embed="rId30">
                    <a14:imgEffect>
                      <a14:sharpenSoften amount="25000"/>
                    </a14:imgEffect>
                  </a14:imgLayer>
                </a14:imgProps>
              </a:ext>
              <a:ext uri="{28A0092B-C50C-407E-A947-70E740481C1C}">
                <a14:useLocalDpi xmlns:a14="http://schemas.microsoft.com/office/drawing/2010/main" val="0"/>
              </a:ext>
            </a:extLst>
          </a:blip>
          <a:stretch>
            <a:fillRect/>
          </a:stretch>
        </p:blipFill>
        <p:spPr>
          <a:xfrm>
            <a:off x="4594574" y="4125477"/>
            <a:ext cx="1185891" cy="892852"/>
          </a:xfrm>
          <a:prstGeom prst="rect">
            <a:avLst/>
          </a:prstGeom>
        </p:spPr>
      </p:pic>
      <p:pic>
        <p:nvPicPr>
          <p:cNvPr id="12" name="11 Imagen"/>
          <p:cNvPicPr>
            <a:picLocks noChangeAspect="1"/>
          </p:cNvPicPr>
          <p:nvPr/>
        </p:nvPicPr>
        <p:blipFill>
          <a:blip r:embed="rId31">
            <a:extLst>
              <a:ext uri="{BEBA8EAE-BF5A-486C-A8C5-ECC9F3942E4B}">
                <a14:imgProps xmlns:a14="http://schemas.microsoft.com/office/drawing/2010/main">
                  <a14:imgLayer r:embed="rId32">
                    <a14:imgEffect>
                      <a14:sharpenSoften amount="25000"/>
                    </a14:imgEffect>
                  </a14:imgLayer>
                </a14:imgProps>
              </a:ext>
              <a:ext uri="{28A0092B-C50C-407E-A947-70E740481C1C}">
                <a14:useLocalDpi xmlns:a14="http://schemas.microsoft.com/office/drawing/2010/main" val="0"/>
              </a:ext>
            </a:extLst>
          </a:blip>
          <a:stretch>
            <a:fillRect/>
          </a:stretch>
        </p:blipFill>
        <p:spPr>
          <a:xfrm>
            <a:off x="4793338" y="5216576"/>
            <a:ext cx="988825" cy="1164751"/>
          </a:xfrm>
          <a:prstGeom prst="rect">
            <a:avLst/>
          </a:prstGeom>
        </p:spPr>
      </p:pic>
      <p:pic>
        <p:nvPicPr>
          <p:cNvPr id="14" name="13 Imagen"/>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275856" y="5351050"/>
            <a:ext cx="1069661" cy="1113571"/>
          </a:xfrm>
          <a:prstGeom prst="rect">
            <a:avLst/>
          </a:prstGeom>
        </p:spPr>
      </p:pic>
    </p:spTree>
    <p:extLst>
      <p:ext uri="{BB962C8B-B14F-4D97-AF65-F5344CB8AC3E}">
        <p14:creationId xmlns:p14="http://schemas.microsoft.com/office/powerpoint/2010/main" val="32465643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2" name="AutoShape 4" descr="https://www.european-agency.org/agency-projects/vocational-education-and-training/VET-banner.jpg/image_lar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AutoShape 6" descr="Resultado de imagen de vocational education and trai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9" name="28 Rectángulo"/>
          <p:cNvSpPr/>
          <p:nvPr/>
        </p:nvSpPr>
        <p:spPr>
          <a:xfrm>
            <a:off x="1187624" y="4542944"/>
            <a:ext cx="7255304" cy="1631216"/>
          </a:xfrm>
          <a:prstGeom prst="rect">
            <a:avLst/>
          </a:prstGeom>
        </p:spPr>
        <p:txBody>
          <a:bodyPr wrap="square">
            <a:spAutoFit/>
          </a:bodyPr>
          <a:lstStyle/>
          <a:p>
            <a:pPr algn="r"/>
            <a:r>
              <a:rPr lang="es-ES_tradnl" sz="6600" spc="600" dirty="0" smtClean="0">
                <a:solidFill>
                  <a:srgbClr val="006600"/>
                </a:solidFill>
                <a:latin typeface="Candara" panose="020E0502030303020204" pitchFamily="34" charset="0"/>
              </a:rPr>
              <a:t>2020</a:t>
            </a:r>
            <a:r>
              <a:rPr lang="es-ES_tradnl" sz="5400" spc="600" dirty="0" smtClean="0">
                <a:solidFill>
                  <a:srgbClr val="006600"/>
                </a:solidFill>
                <a:latin typeface="Candara" panose="020E0502030303020204" pitchFamily="34" charset="0"/>
              </a:rPr>
              <a:t> </a:t>
            </a:r>
            <a:r>
              <a:rPr lang="es-ES_tradnl" sz="4800" spc="600" dirty="0" smtClean="0">
                <a:solidFill>
                  <a:srgbClr val="006600"/>
                </a:solidFill>
                <a:latin typeface="Candara" panose="020E0502030303020204" pitchFamily="34" charset="0"/>
              </a:rPr>
              <a:t>ya está ahí…</a:t>
            </a:r>
          </a:p>
          <a:p>
            <a:pPr algn="ctr"/>
            <a:r>
              <a:rPr lang="en-US" sz="2400" i="1" spc="300" dirty="0">
                <a:solidFill>
                  <a:srgbClr val="FF0000"/>
                </a:solidFill>
                <a:effectLst>
                  <a:outerShdw blurRad="38100" dist="38100" dir="2700000" algn="tl">
                    <a:srgbClr val="000000">
                      <a:alpha val="43137"/>
                    </a:srgbClr>
                  </a:outerShdw>
                </a:effectLst>
                <a:latin typeface="Candara" panose="020E0502030303020204" pitchFamily="34" charset="0"/>
              </a:rPr>
              <a:t>“</a:t>
            </a:r>
            <a:r>
              <a:rPr lang="en-US" sz="2400" i="1" spc="300" dirty="0" err="1">
                <a:solidFill>
                  <a:srgbClr val="FF0000"/>
                </a:solidFill>
                <a:effectLst>
                  <a:outerShdw blurRad="38100" dist="38100" dir="2700000" algn="tl">
                    <a:srgbClr val="000000">
                      <a:alpha val="43137"/>
                    </a:srgbClr>
                  </a:outerShdw>
                </a:effectLst>
                <a:latin typeface="Candara" panose="020E0502030303020204" pitchFamily="34" charset="0"/>
              </a:rPr>
              <a:t>Construir</a:t>
            </a:r>
            <a:r>
              <a:rPr lang="en-US" sz="2400" i="1" spc="300" dirty="0">
                <a:solidFill>
                  <a:srgbClr val="FF0000"/>
                </a:solidFill>
                <a:effectLst>
                  <a:outerShdw blurRad="38100" dist="38100" dir="2700000" algn="tl">
                    <a:srgbClr val="000000">
                      <a:alpha val="43137"/>
                    </a:srgbClr>
                  </a:outerShdw>
                </a:effectLst>
                <a:latin typeface="Candara" panose="020E0502030303020204" pitchFamily="34" charset="0"/>
              </a:rPr>
              <a:t> </a:t>
            </a:r>
            <a:r>
              <a:rPr lang="en-US" sz="2400" i="1" spc="300" dirty="0" smtClean="0">
                <a:solidFill>
                  <a:srgbClr val="FF0000"/>
                </a:solidFill>
                <a:effectLst>
                  <a:outerShdw blurRad="38100" dist="38100" dir="2700000" algn="tl">
                    <a:srgbClr val="000000">
                      <a:alpha val="43137"/>
                    </a:srgbClr>
                  </a:outerShdw>
                </a:effectLst>
                <a:latin typeface="Candara" panose="020E0502030303020204" pitchFamily="34" charset="0"/>
              </a:rPr>
              <a:t>la </a:t>
            </a:r>
            <a:r>
              <a:rPr lang="en-US" sz="2400" i="1" spc="300" dirty="0">
                <a:solidFill>
                  <a:srgbClr val="FF0000"/>
                </a:solidFill>
                <a:effectLst>
                  <a:outerShdw blurRad="38100" dist="38100" dir="2700000" algn="tl">
                    <a:srgbClr val="000000">
                      <a:alpha val="43137"/>
                    </a:srgbClr>
                  </a:outerShdw>
                </a:effectLst>
                <a:latin typeface="Candara" panose="020E0502030303020204" pitchFamily="34" charset="0"/>
              </a:rPr>
              <a:t>FP del </a:t>
            </a:r>
            <a:r>
              <a:rPr lang="en-US" sz="2400" i="1" spc="300" dirty="0" err="1">
                <a:solidFill>
                  <a:srgbClr val="FF0000"/>
                </a:solidFill>
                <a:effectLst>
                  <a:outerShdw blurRad="38100" dist="38100" dir="2700000" algn="tl">
                    <a:srgbClr val="000000">
                      <a:alpha val="43137"/>
                    </a:srgbClr>
                  </a:outerShdw>
                </a:effectLst>
                <a:latin typeface="Candara" panose="020E0502030303020204" pitchFamily="34" charset="0"/>
              </a:rPr>
              <a:t>mañana</a:t>
            </a:r>
            <a:r>
              <a:rPr lang="en-US" sz="2400" i="1" spc="300" dirty="0" smtClean="0">
                <a:solidFill>
                  <a:srgbClr val="FF0000"/>
                </a:solidFill>
                <a:effectLst>
                  <a:outerShdw blurRad="38100" dist="38100" dir="2700000" algn="tl">
                    <a:srgbClr val="000000">
                      <a:alpha val="43137"/>
                    </a:srgbClr>
                  </a:outerShdw>
                </a:effectLst>
                <a:latin typeface="Candara" panose="020E0502030303020204" pitchFamily="34" charset="0"/>
              </a:rPr>
              <a:t>”</a:t>
            </a:r>
            <a:endParaRPr lang="en-US" sz="2400" i="1" spc="300" dirty="0">
              <a:solidFill>
                <a:srgbClr val="FF0000"/>
              </a:solidFill>
              <a:effectLst>
                <a:outerShdw blurRad="38100" dist="38100" dir="2700000" algn="tl">
                  <a:srgbClr val="000000">
                    <a:alpha val="43137"/>
                  </a:srgbClr>
                </a:outerShdw>
              </a:effectLst>
              <a:latin typeface="Candara" panose="020E0502030303020204" pitchFamily="34" charset="0"/>
            </a:endParaRPr>
          </a:p>
          <a:p>
            <a:pPr algn="r"/>
            <a:endParaRPr lang="es-ES_tradnl" sz="1000" spc="600" dirty="0" smtClean="0">
              <a:solidFill>
                <a:srgbClr val="006600"/>
              </a:solidFill>
              <a:latin typeface="Agency FB" panose="020B0503020202020204" pitchFamily="34" charset="0"/>
            </a:endParaRPr>
          </a:p>
        </p:txBody>
      </p:sp>
      <p:pic>
        <p:nvPicPr>
          <p:cNvPr id="4098" name="Picture 2" descr="Web FPempresa"/>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23362" y="3557105"/>
            <a:ext cx="1885950" cy="657226"/>
          </a:xfrm>
          <a:prstGeom prst="rect">
            <a:avLst/>
          </a:prstGeom>
          <a:noFill/>
          <a:extLst>
            <a:ext uri="{909E8E84-426E-40DD-AFC4-6F175D3DCCD1}">
              <a14:hiddenFill xmlns:a14="http://schemas.microsoft.com/office/drawing/2010/main">
                <a:solidFill>
                  <a:srgbClr val="FFFFFF"/>
                </a:solidFill>
              </a14:hiddenFill>
            </a:ext>
          </a:extLst>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6591" y="491612"/>
            <a:ext cx="5041318" cy="4051331"/>
          </a:xfrm>
          <a:prstGeom prst="rect">
            <a:avLst/>
          </a:prstGeom>
        </p:spPr>
      </p:pic>
      <p:pic>
        <p:nvPicPr>
          <p:cNvPr id="11266" name="Picture 2" descr="Resultado de imagen de granada provincia"/>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290760" y="737556"/>
            <a:ext cx="2706045" cy="21873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68" name="Picture 4" descr="Resultado de imagen de fp granad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5611526"/>
            <a:ext cx="626501" cy="6906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11 Grupo"/>
          <p:cNvGrpSpPr/>
          <p:nvPr/>
        </p:nvGrpSpPr>
        <p:grpSpPr>
          <a:xfrm>
            <a:off x="972133" y="6534110"/>
            <a:ext cx="8171867" cy="347912"/>
            <a:chOff x="972133" y="6534110"/>
            <a:chExt cx="8171867" cy="347912"/>
          </a:xfrm>
        </p:grpSpPr>
        <p:sp>
          <p:nvSpPr>
            <p:cNvPr id="13"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4" name="Picture 4" descr="https://sites.google.com/a/ieshlanz.com/raiabril/_/rsrc/1447615993697/fpempresa/FPempresa.png"/>
            <p:cNvPicPr>
              <a:picLocks noChangeAspect="1" noChangeArrowheads="1"/>
            </p:cNvPicPr>
            <p:nvPr/>
          </p:nvPicPr>
          <p:blipFill>
            <a:blip r:embed="rId8">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36218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556" y="1813009"/>
            <a:ext cx="386973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15 Rectángulo"/>
          <p:cNvSpPr/>
          <p:nvPr/>
        </p:nvSpPr>
        <p:spPr>
          <a:xfrm>
            <a:off x="971286" y="1813009"/>
            <a:ext cx="4574564" cy="2779222"/>
          </a:xfrm>
          <a:prstGeom prst="rect">
            <a:avLst/>
          </a:prstGeom>
        </p:spPr>
        <p:txBody>
          <a:bodyPr wrap="square">
            <a:spAutoFit/>
          </a:bodyPr>
          <a:lstStyle/>
          <a:p>
            <a:pPr>
              <a:lnSpc>
                <a:spcPct val="90000"/>
              </a:lnSpc>
              <a:buClr>
                <a:srgbClr val="0F5494"/>
              </a:buClr>
            </a:pPr>
            <a:r>
              <a:rPr lang="es-ES_tradnl" sz="2400" spc="300" dirty="0" smtClean="0">
                <a:solidFill>
                  <a:schemeClr val="tx2"/>
                </a:solidFill>
                <a:latin typeface="Calibri" pitchFamily="34" charset="0"/>
              </a:rPr>
              <a:t>Media </a:t>
            </a:r>
            <a:r>
              <a:rPr lang="es-ES_tradnl" sz="2400" spc="300" dirty="0">
                <a:solidFill>
                  <a:schemeClr val="tx2"/>
                </a:solidFill>
                <a:latin typeface="Calibri" pitchFamily="34" charset="0"/>
              </a:rPr>
              <a:t>UE: 23,2 </a:t>
            </a:r>
            <a:r>
              <a:rPr lang="es-ES_tradnl" sz="2400" spc="300" dirty="0" smtClean="0">
                <a:solidFill>
                  <a:schemeClr val="tx2"/>
                </a:solidFill>
                <a:latin typeface="Calibri" pitchFamily="34" charset="0"/>
              </a:rPr>
              <a:t>%</a:t>
            </a:r>
          </a:p>
          <a:p>
            <a:pPr>
              <a:lnSpc>
                <a:spcPct val="90000"/>
              </a:lnSpc>
              <a:buClr>
                <a:srgbClr val="0F5494"/>
              </a:buClr>
            </a:pPr>
            <a:endParaRPr lang="es-ES" sz="1200" spc="300" dirty="0" smtClean="0">
              <a:solidFill>
                <a:schemeClr val="bg2">
                  <a:lumMod val="25000"/>
                </a:schemeClr>
              </a:solidFill>
              <a:latin typeface="Calibri" pitchFamily="34" charset="0"/>
            </a:endParaRPr>
          </a:p>
          <a:p>
            <a:pPr>
              <a:lnSpc>
                <a:spcPct val="90000"/>
              </a:lnSpc>
              <a:buClr>
                <a:srgbClr val="0F5494"/>
              </a:buClr>
            </a:pPr>
            <a:r>
              <a:rPr lang="es-ES_tradnl" dirty="0">
                <a:latin typeface="Calibri" pitchFamily="34" charset="0"/>
              </a:rPr>
              <a:t>Austria, Alemania, Holanda: &lt; 12%</a:t>
            </a:r>
          </a:p>
          <a:p>
            <a:pPr>
              <a:lnSpc>
                <a:spcPct val="90000"/>
              </a:lnSpc>
              <a:buClr>
                <a:srgbClr val="0F5494"/>
              </a:buClr>
            </a:pPr>
            <a:endParaRPr lang="es-ES_tradnl" sz="1200" spc="300" dirty="0" smtClean="0">
              <a:solidFill>
                <a:schemeClr val="bg2">
                  <a:lumMod val="25000"/>
                </a:schemeClr>
              </a:solidFill>
              <a:latin typeface="Calibri" pitchFamily="34" charset="0"/>
            </a:endParaRPr>
          </a:p>
          <a:p>
            <a:pPr>
              <a:lnSpc>
                <a:spcPct val="90000"/>
              </a:lnSpc>
              <a:buClr>
                <a:srgbClr val="0F5494"/>
              </a:buClr>
            </a:pPr>
            <a:r>
              <a:rPr lang="es-ES_tradnl" sz="2800" spc="300" dirty="0" smtClean="0">
                <a:solidFill>
                  <a:schemeClr val="bg2">
                    <a:lumMod val="25000"/>
                  </a:schemeClr>
                </a:solidFill>
                <a:latin typeface="Calibri" pitchFamily="34" charset="0"/>
              </a:rPr>
              <a:t>España</a:t>
            </a:r>
            <a:r>
              <a:rPr lang="es-ES_tradnl" sz="2800" spc="300" dirty="0">
                <a:solidFill>
                  <a:schemeClr val="bg2">
                    <a:lumMod val="25000"/>
                  </a:schemeClr>
                </a:solidFill>
                <a:latin typeface="Calibri" pitchFamily="34" charset="0"/>
              </a:rPr>
              <a:t>: </a:t>
            </a:r>
            <a:r>
              <a:rPr lang="es-ES_tradnl" sz="2800" spc="300" dirty="0" smtClean="0">
                <a:solidFill>
                  <a:schemeClr val="bg2">
                    <a:lumMod val="25000"/>
                  </a:schemeClr>
                </a:solidFill>
                <a:latin typeface="Calibri" pitchFamily="34" charset="0"/>
              </a:rPr>
              <a:t>56 </a:t>
            </a:r>
            <a:r>
              <a:rPr lang="es-ES_tradnl" sz="2800" spc="300" dirty="0">
                <a:solidFill>
                  <a:schemeClr val="bg2">
                    <a:lumMod val="25000"/>
                  </a:schemeClr>
                </a:solidFill>
                <a:latin typeface="Calibri" pitchFamily="34" charset="0"/>
              </a:rPr>
              <a:t>%</a:t>
            </a:r>
          </a:p>
          <a:p>
            <a:pPr>
              <a:lnSpc>
                <a:spcPct val="90000"/>
              </a:lnSpc>
              <a:buClr>
                <a:srgbClr val="0F5494"/>
              </a:buClr>
            </a:pPr>
            <a:r>
              <a:rPr lang="es-ES_tradnl" sz="2400" dirty="0">
                <a:solidFill>
                  <a:schemeClr val="tx2">
                    <a:lumMod val="60000"/>
                    <a:lumOff val="40000"/>
                  </a:schemeClr>
                </a:solidFill>
                <a:latin typeface="Calibri" pitchFamily="34" charset="0"/>
              </a:rPr>
              <a:t>Grecia: </a:t>
            </a:r>
            <a:r>
              <a:rPr lang="es-ES_tradnl" sz="2400" dirty="0" smtClean="0">
                <a:solidFill>
                  <a:schemeClr val="tx2">
                    <a:lumMod val="60000"/>
                    <a:lumOff val="40000"/>
                  </a:schemeClr>
                </a:solidFill>
                <a:latin typeface="Calibri" pitchFamily="34" charset="0"/>
              </a:rPr>
              <a:t>57,3 %</a:t>
            </a:r>
          </a:p>
          <a:p>
            <a:pPr>
              <a:lnSpc>
                <a:spcPct val="90000"/>
              </a:lnSpc>
              <a:buClr>
                <a:srgbClr val="0F5494"/>
              </a:buClr>
            </a:pPr>
            <a:r>
              <a:rPr lang="es-ES_tradnl" sz="2400" dirty="0">
                <a:solidFill>
                  <a:srgbClr val="009900"/>
                </a:solidFill>
                <a:latin typeface="Calibri" pitchFamily="34" charset="0"/>
              </a:rPr>
              <a:t>Italia: </a:t>
            </a:r>
            <a:r>
              <a:rPr lang="es-ES_tradnl" sz="2400" dirty="0" smtClean="0">
                <a:solidFill>
                  <a:srgbClr val="009900"/>
                </a:solidFill>
                <a:latin typeface="Calibri" pitchFamily="34" charset="0"/>
              </a:rPr>
              <a:t>40,1 %</a:t>
            </a:r>
          </a:p>
          <a:p>
            <a:pPr>
              <a:lnSpc>
                <a:spcPct val="90000"/>
              </a:lnSpc>
              <a:buClr>
                <a:srgbClr val="0F5494"/>
              </a:buClr>
            </a:pPr>
            <a:endParaRPr lang="es-ES" sz="1400" dirty="0">
              <a:solidFill>
                <a:srgbClr val="009900"/>
              </a:solidFill>
              <a:latin typeface="Calibri" pitchFamily="34" charset="0"/>
            </a:endParaRPr>
          </a:p>
          <a:p>
            <a:pPr>
              <a:lnSpc>
                <a:spcPct val="90000"/>
              </a:lnSpc>
              <a:buClr>
                <a:srgbClr val="0F5494"/>
              </a:buClr>
            </a:pPr>
            <a:r>
              <a:rPr lang="es-ES" sz="3800" spc="300" dirty="0">
                <a:solidFill>
                  <a:srgbClr val="FF0000"/>
                </a:solidFill>
                <a:latin typeface="Calibri" pitchFamily="34" charset="0"/>
              </a:rPr>
              <a:t>Andalucía: 66,1</a:t>
            </a:r>
            <a:r>
              <a:rPr lang="es-ES" sz="3800" spc="300" dirty="0" smtClean="0">
                <a:solidFill>
                  <a:srgbClr val="FF0000"/>
                </a:solidFill>
                <a:latin typeface="Calibri" pitchFamily="34" charset="0"/>
              </a:rPr>
              <a:t>%</a:t>
            </a:r>
            <a:endParaRPr lang="es-ES_tradnl" sz="2800" dirty="0">
              <a:solidFill>
                <a:schemeClr val="tx2"/>
              </a:solidFill>
              <a:effectLst>
                <a:outerShdw blurRad="38100" dist="38100" dir="2700000" algn="tl">
                  <a:srgbClr val="000000">
                    <a:alpha val="43137"/>
                  </a:srgbClr>
                </a:outerShdw>
              </a:effectLst>
              <a:latin typeface="Calibri" pitchFamily="34" charset="0"/>
            </a:endParaRPr>
          </a:p>
        </p:txBody>
      </p:sp>
      <p:sp>
        <p:nvSpPr>
          <p:cNvPr id="20" name="19 Rectángulo"/>
          <p:cNvSpPr/>
          <p:nvPr/>
        </p:nvSpPr>
        <p:spPr>
          <a:xfrm>
            <a:off x="2987824" y="199125"/>
            <a:ext cx="6010556" cy="1015663"/>
          </a:xfrm>
          <a:prstGeom prst="rect">
            <a:avLst/>
          </a:prstGeom>
        </p:spPr>
        <p:txBody>
          <a:bodyPr wrap="none">
            <a:spAutoFit/>
          </a:bodyPr>
          <a:lstStyle/>
          <a:p>
            <a:r>
              <a:rPr lang="es-ES" sz="6000" dirty="0" smtClean="0">
                <a:solidFill>
                  <a:srgbClr val="008000"/>
                </a:solidFill>
                <a:latin typeface="Franklin Gothic Book" panose="020B0503020102020204" pitchFamily="34" charset="0"/>
              </a:rPr>
              <a:t>ANDALUCÍA </a:t>
            </a:r>
            <a:r>
              <a:rPr lang="es-ES" sz="6000" dirty="0" smtClean="0">
                <a:solidFill>
                  <a:schemeClr val="bg1">
                    <a:lumMod val="65000"/>
                  </a:schemeClr>
                </a:solidFill>
                <a:latin typeface="Franklin Gothic Book" panose="020B0503020102020204" pitchFamily="34" charset="0"/>
              </a:rPr>
              <a:t>2014</a:t>
            </a:r>
            <a:r>
              <a:rPr lang="es-ES" sz="6000" dirty="0" smtClean="0">
                <a:solidFill>
                  <a:srgbClr val="008000"/>
                </a:solidFill>
                <a:latin typeface="Franklin Gothic Book" panose="020B0503020102020204" pitchFamily="34" charset="0"/>
              </a:rPr>
              <a:t> </a:t>
            </a:r>
            <a:endParaRPr lang="es-ES_tradnl" sz="6000" dirty="0"/>
          </a:p>
        </p:txBody>
      </p:sp>
      <p:pic>
        <p:nvPicPr>
          <p:cNvPr id="22" name="Picture 4" descr="https://upload.wikimedia.org/wikipedia/commons/thumb/9/9a/Bandera_de_Andalucia.svg/200px-Bandera_de_Andalucia.svg.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403648" y="350692"/>
            <a:ext cx="1304808"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23 Rectángulo"/>
          <p:cNvSpPr/>
          <p:nvPr/>
        </p:nvSpPr>
        <p:spPr>
          <a:xfrm>
            <a:off x="4081179" y="1367547"/>
            <a:ext cx="4811109" cy="400110"/>
          </a:xfrm>
          <a:prstGeom prst="rect">
            <a:avLst/>
          </a:prstGeom>
        </p:spPr>
        <p:txBody>
          <a:bodyPr wrap="square">
            <a:spAutoFit/>
          </a:bodyPr>
          <a:lstStyle/>
          <a:p>
            <a:pPr lvl="0" algn="r"/>
            <a:r>
              <a:rPr lang="es-ES" sz="2000" dirty="0" smtClean="0">
                <a:solidFill>
                  <a:srgbClr val="FF0000"/>
                </a:solidFill>
              </a:rPr>
              <a:t>Desempleo JUVENIL </a:t>
            </a:r>
            <a:r>
              <a:rPr lang="es-ES" sz="2000" dirty="0" smtClean="0">
                <a:solidFill>
                  <a:schemeClr val="accent1">
                    <a:lumMod val="75000"/>
                  </a:schemeClr>
                </a:solidFill>
              </a:rPr>
              <a:t>UE</a:t>
            </a:r>
            <a:r>
              <a:rPr lang="es-ES" sz="2000" dirty="0" smtClean="0">
                <a:solidFill>
                  <a:srgbClr val="FF0000"/>
                </a:solidFill>
              </a:rPr>
              <a:t>. Abril 2014</a:t>
            </a:r>
            <a:endParaRPr lang="es-ES" sz="2000" dirty="0">
              <a:solidFill>
                <a:srgbClr val="FF0000"/>
              </a:solidFill>
            </a:endParaRPr>
          </a:p>
        </p:txBody>
      </p:sp>
      <p:cxnSp>
        <p:nvCxnSpPr>
          <p:cNvPr id="5" name="4 Conector recto"/>
          <p:cNvCxnSpPr/>
          <p:nvPr/>
        </p:nvCxnSpPr>
        <p:spPr>
          <a:xfrm>
            <a:off x="998350" y="4592231"/>
            <a:ext cx="3978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a:off x="998350" y="3933056"/>
            <a:ext cx="39789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Picture 2" descr="http://2.bp.blogspot.com/_kSTLYL1uuH0/S6Z9laVUsiI/AAAAAAAAA-c/twk6rB4JNdk/s400/1984-contini-crash.jpg"/>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214477" y="4751941"/>
            <a:ext cx="3228706" cy="1525564"/>
          </a:xfrm>
          <a:prstGeom prst="rect">
            <a:avLst/>
          </a:prstGeom>
          <a:noFill/>
          <a:ln>
            <a:noFill/>
          </a:ln>
          <a:extLst/>
        </p:spPr>
      </p:pic>
      <p:grpSp>
        <p:nvGrpSpPr>
          <p:cNvPr id="15" name="14 Grupo"/>
          <p:cNvGrpSpPr/>
          <p:nvPr/>
        </p:nvGrpSpPr>
        <p:grpSpPr>
          <a:xfrm>
            <a:off x="972133" y="6534110"/>
            <a:ext cx="8171867" cy="347912"/>
            <a:chOff x="972133" y="6534110"/>
            <a:chExt cx="8171867" cy="347912"/>
          </a:xfrm>
        </p:grpSpPr>
        <p:sp>
          <p:nvSpPr>
            <p:cNvPr id="32"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33" name="Picture 4" descr="https://sites.google.com/a/ieshlanz.com/raiabril/_/rsrc/1447615993697/fpempresa/FPempresa.png"/>
            <p:cNvPicPr>
              <a:picLocks noChangeAspect="1" noChangeArrowheads="1"/>
            </p:cNvPicPr>
            <p:nvPr/>
          </p:nvPicPr>
          <p:blipFill>
            <a:blip r:embed="rId8">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44747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20" name="19 Rectángulo"/>
          <p:cNvSpPr/>
          <p:nvPr/>
        </p:nvSpPr>
        <p:spPr>
          <a:xfrm>
            <a:off x="2987824" y="199125"/>
            <a:ext cx="5510868" cy="1015663"/>
          </a:xfrm>
          <a:prstGeom prst="rect">
            <a:avLst/>
          </a:prstGeom>
        </p:spPr>
        <p:txBody>
          <a:bodyPr wrap="none">
            <a:spAutoFit/>
          </a:bodyPr>
          <a:lstStyle/>
          <a:p>
            <a:r>
              <a:rPr lang="es-ES" sz="6000" dirty="0" smtClean="0">
                <a:solidFill>
                  <a:srgbClr val="CC3300"/>
                </a:solidFill>
                <a:latin typeface="Franklin Gothic Book" panose="020B0503020102020204" pitchFamily="34" charset="0"/>
              </a:rPr>
              <a:t>GRA</a:t>
            </a:r>
            <a:r>
              <a:rPr lang="es-ES" sz="6000" dirty="0" smtClean="0">
                <a:solidFill>
                  <a:srgbClr val="008000"/>
                </a:solidFill>
                <a:latin typeface="Franklin Gothic Book" panose="020B0503020102020204" pitchFamily="34" charset="0"/>
              </a:rPr>
              <a:t>NADA </a:t>
            </a:r>
            <a:r>
              <a:rPr lang="es-ES" sz="6000" dirty="0" smtClean="0">
                <a:solidFill>
                  <a:schemeClr val="bg1">
                    <a:lumMod val="65000"/>
                  </a:schemeClr>
                </a:solidFill>
                <a:latin typeface="Franklin Gothic Book" panose="020B0503020102020204" pitchFamily="34" charset="0"/>
              </a:rPr>
              <a:t>2014</a:t>
            </a:r>
            <a:r>
              <a:rPr lang="es-ES" sz="6000" dirty="0" smtClean="0">
                <a:solidFill>
                  <a:srgbClr val="008000"/>
                </a:solidFill>
                <a:latin typeface="Franklin Gothic Book" panose="020B0503020102020204" pitchFamily="34" charset="0"/>
              </a:rPr>
              <a:t> </a:t>
            </a:r>
            <a:endParaRPr lang="es-ES_tradnl" sz="6000" dirty="0"/>
          </a:p>
        </p:txBody>
      </p:sp>
      <p:pic>
        <p:nvPicPr>
          <p:cNvPr id="25" name="Picture 4" descr="https://upload.wikimedia.org/wikipedia/commons/thumb/f/f9/Bandera_de_Granada2.svg/200px-Bandera_de_Granada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10182"/>
            <a:ext cx="1453349"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741" t="15410" r="36714" b="10001"/>
          <a:stretch/>
        </p:blipFill>
        <p:spPr bwMode="auto">
          <a:xfrm>
            <a:off x="1137081" y="1247443"/>
            <a:ext cx="5955199" cy="5184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5648439" y="4293096"/>
            <a:ext cx="3456784" cy="1569660"/>
          </a:xfrm>
          <a:prstGeom prst="rect">
            <a:avLst/>
          </a:prstGeom>
        </p:spPr>
        <p:txBody>
          <a:bodyPr wrap="square">
            <a:spAutoFit/>
          </a:bodyPr>
          <a:lstStyle/>
          <a:p>
            <a:pPr algn="r"/>
            <a:r>
              <a:rPr lang="es-ES" sz="3200" b="1" dirty="0">
                <a:solidFill>
                  <a:srgbClr val="FF0000"/>
                </a:solidFill>
                <a:latin typeface="Franklin Gothic Book" panose="020B0503020102020204" pitchFamily="34" charset="0"/>
              </a:rPr>
              <a:t>Los jóvenes, los más afectados por la crisis</a:t>
            </a:r>
          </a:p>
        </p:txBody>
      </p:sp>
      <p:grpSp>
        <p:nvGrpSpPr>
          <p:cNvPr id="10" name="9 Grupo"/>
          <p:cNvGrpSpPr/>
          <p:nvPr/>
        </p:nvGrpSpPr>
        <p:grpSpPr>
          <a:xfrm>
            <a:off x="972133" y="6534110"/>
            <a:ext cx="8171867" cy="347912"/>
            <a:chOff x="972133" y="6534110"/>
            <a:chExt cx="8171867" cy="347912"/>
          </a:xfrm>
        </p:grpSpPr>
        <p:sp>
          <p:nvSpPr>
            <p:cNvPr id="1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12" name="Picture 4" descr="https://sites.google.com/a/ieshlanz.com/raiabril/_/rsrc/1447615993697/fpempresa/FPempresa.png"/>
            <p:cNvPicPr>
              <a:picLocks noChangeAspect="1" noChangeArrowheads="1"/>
            </p:cNvPicPr>
            <p:nvPr/>
          </p:nvPicPr>
          <p:blipFill>
            <a:blip r:embed="rId6">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5" name="4 Conector recto"/>
          <p:cNvCxnSpPr/>
          <p:nvPr/>
        </p:nvCxnSpPr>
        <p:spPr>
          <a:xfrm>
            <a:off x="3759649" y="3212976"/>
            <a:ext cx="1080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4952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aphicFrame>
        <p:nvGraphicFramePr>
          <p:cNvPr id="10" name="9 Diagrama"/>
          <p:cNvGraphicFramePr/>
          <p:nvPr>
            <p:extLst>
              <p:ext uri="{D42A27DB-BD31-4B8C-83A1-F6EECF244321}">
                <p14:modId xmlns:p14="http://schemas.microsoft.com/office/powerpoint/2010/main" val="1711185320"/>
              </p:ext>
            </p:extLst>
          </p:nvPr>
        </p:nvGraphicFramePr>
        <p:xfrm>
          <a:off x="1187624" y="1988840"/>
          <a:ext cx="7619770" cy="2592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12 Rectángulo"/>
          <p:cNvSpPr/>
          <p:nvPr/>
        </p:nvSpPr>
        <p:spPr>
          <a:xfrm>
            <a:off x="971600" y="1392200"/>
            <a:ext cx="8172400" cy="430887"/>
          </a:xfrm>
          <a:prstGeom prst="rect">
            <a:avLst/>
          </a:prstGeom>
        </p:spPr>
        <p:txBody>
          <a:bodyPr wrap="square">
            <a:spAutoFit/>
          </a:bodyPr>
          <a:lstStyle/>
          <a:p>
            <a:pPr algn="r"/>
            <a:r>
              <a:rPr lang="es-ES" sz="2200" b="1" spc="300" dirty="0" smtClean="0">
                <a:solidFill>
                  <a:srgbClr val="C00000"/>
                </a:solidFill>
                <a:latin typeface="Candara" panose="020E0502030303020204" pitchFamily="34" charset="0"/>
              </a:rPr>
              <a:t>Necesidad de Establecer un Compromiso de Futuro</a:t>
            </a:r>
            <a:endParaRPr lang="es-ES" sz="2200" b="1" spc="300" dirty="0">
              <a:solidFill>
                <a:srgbClr val="C00000"/>
              </a:solidFill>
              <a:latin typeface="Candara" panose="020E0502030303020204" pitchFamily="34" charset="0"/>
            </a:endParaRPr>
          </a:p>
        </p:txBody>
      </p:sp>
      <p:pic>
        <p:nvPicPr>
          <p:cNvPr id="14" name="Picture 6" descr="http://www.saint-gobain-northamerica.com/sites/default/files/styles/large/public/field/image/e79a0e97304ede2cd103d54c1d3f8f65.jpg?itok=N6lB8CEy"/>
          <p:cNvPicPr>
            <a:picLocks noChangeAspect="1" noChangeArrowheads="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87624" y="4435442"/>
            <a:ext cx="3404698" cy="2291078"/>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2987824" y="199125"/>
            <a:ext cx="5510868" cy="1015663"/>
          </a:xfrm>
          <a:prstGeom prst="rect">
            <a:avLst/>
          </a:prstGeom>
        </p:spPr>
        <p:txBody>
          <a:bodyPr wrap="none">
            <a:spAutoFit/>
          </a:bodyPr>
          <a:lstStyle/>
          <a:p>
            <a:r>
              <a:rPr lang="es-ES" sz="6000" dirty="0" smtClean="0">
                <a:solidFill>
                  <a:srgbClr val="CC3300"/>
                </a:solidFill>
                <a:latin typeface="Franklin Gothic Book" panose="020B0503020102020204" pitchFamily="34" charset="0"/>
              </a:rPr>
              <a:t>GRA</a:t>
            </a:r>
            <a:r>
              <a:rPr lang="es-ES" sz="6000" dirty="0" smtClean="0">
                <a:solidFill>
                  <a:srgbClr val="008000"/>
                </a:solidFill>
                <a:latin typeface="Franklin Gothic Book" panose="020B0503020102020204" pitchFamily="34" charset="0"/>
              </a:rPr>
              <a:t>NADA </a:t>
            </a:r>
            <a:r>
              <a:rPr lang="es-ES" sz="6000" dirty="0" smtClean="0">
                <a:solidFill>
                  <a:schemeClr val="bg1">
                    <a:lumMod val="65000"/>
                  </a:schemeClr>
                </a:solidFill>
                <a:latin typeface="Franklin Gothic Book" panose="020B0503020102020204" pitchFamily="34" charset="0"/>
              </a:rPr>
              <a:t>2014</a:t>
            </a:r>
            <a:r>
              <a:rPr lang="es-ES" sz="6000" dirty="0" smtClean="0">
                <a:solidFill>
                  <a:srgbClr val="008000"/>
                </a:solidFill>
                <a:latin typeface="Franklin Gothic Book" panose="020B0503020102020204" pitchFamily="34" charset="0"/>
              </a:rPr>
              <a:t> </a:t>
            </a:r>
            <a:endParaRPr lang="es-ES_tradnl" sz="6000" dirty="0"/>
          </a:p>
        </p:txBody>
      </p:sp>
      <p:pic>
        <p:nvPicPr>
          <p:cNvPr id="17" name="Picture 10" descr="http://www.peoplefluent.com/images/default-source/Blog-Images/time-for-review.jpg?sfvrsn=0"/>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11453" y="4869160"/>
            <a:ext cx="1863609" cy="13977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4" descr="https://upload.wikimedia.org/wikipedia/commons/thumb/f/f9/Bandera_de_Granada2.svg/200px-Bandera_de_Granada2.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640" y="310182"/>
            <a:ext cx="1453349"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17 Elipse"/>
          <p:cNvSpPr/>
          <p:nvPr/>
        </p:nvSpPr>
        <p:spPr>
          <a:xfrm>
            <a:off x="7524328" y="5151023"/>
            <a:ext cx="1066088" cy="1038750"/>
          </a:xfrm>
          <a:prstGeom prst="ellipse">
            <a:avLst/>
          </a:prstGeom>
          <a:blipFill rotWithShape="0">
            <a:blip r:embed="rId13"/>
            <a:stretch>
              <a:fillRect/>
            </a:stretch>
          </a:blipFill>
        </p:spPr>
        <p:style>
          <a:lnRef idx="0">
            <a:schemeClr val="lt1">
              <a:hueOff val="0"/>
              <a:satOff val="0"/>
              <a:lumOff val="0"/>
              <a:alphaOff val="0"/>
            </a:schemeClr>
          </a:lnRef>
          <a:fillRef idx="1">
            <a:scrgbClr r="0" g="0" b="0"/>
          </a:fillRef>
          <a:effectRef idx="3">
            <a:schemeClr val="accent4">
              <a:tint val="50000"/>
              <a:hueOff val="-3981279"/>
              <a:satOff val="22610"/>
              <a:lumOff val="1795"/>
              <a:alphaOff val="0"/>
            </a:schemeClr>
          </a:effectRef>
          <a:fontRef idx="minor">
            <a:schemeClr val="lt1">
              <a:hueOff val="0"/>
              <a:satOff val="0"/>
              <a:lumOff val="0"/>
              <a:alphaOff val="0"/>
            </a:schemeClr>
          </a:fontRef>
        </p:style>
      </p:sp>
      <p:grpSp>
        <p:nvGrpSpPr>
          <p:cNvPr id="20" name="19 Grupo"/>
          <p:cNvGrpSpPr/>
          <p:nvPr/>
        </p:nvGrpSpPr>
        <p:grpSpPr>
          <a:xfrm>
            <a:off x="972133" y="6534110"/>
            <a:ext cx="8171867" cy="347912"/>
            <a:chOff x="972133" y="6534110"/>
            <a:chExt cx="8171867" cy="347912"/>
          </a:xfrm>
        </p:grpSpPr>
        <p:sp>
          <p:nvSpPr>
            <p:cNvPr id="21"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2" name="Picture 4" descr="https://sites.google.com/a/ieshlanz.com/raiabril/_/rsrc/1447615993697/fpempresa/FPempresa.png"/>
            <p:cNvPicPr>
              <a:picLocks noChangeAspect="1" noChangeArrowheads="1"/>
            </p:cNvPicPr>
            <p:nvPr/>
          </p:nvPicPr>
          <p:blipFill>
            <a:blip r:embed="rId14">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5">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0443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71600"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aphicFrame>
        <p:nvGraphicFramePr>
          <p:cNvPr id="10" name="9 Diagrama"/>
          <p:cNvGraphicFramePr/>
          <p:nvPr>
            <p:extLst>
              <p:ext uri="{D42A27DB-BD31-4B8C-83A1-F6EECF244321}">
                <p14:modId xmlns:p14="http://schemas.microsoft.com/office/powerpoint/2010/main" val="2861981984"/>
              </p:ext>
            </p:extLst>
          </p:nvPr>
        </p:nvGraphicFramePr>
        <p:xfrm>
          <a:off x="995986" y="2572420"/>
          <a:ext cx="7848872" cy="2779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12 Rectángulo"/>
          <p:cNvSpPr/>
          <p:nvPr/>
        </p:nvSpPr>
        <p:spPr>
          <a:xfrm>
            <a:off x="4956426" y="1541095"/>
            <a:ext cx="3888432" cy="830997"/>
          </a:xfrm>
          <a:prstGeom prst="rect">
            <a:avLst/>
          </a:prstGeom>
        </p:spPr>
        <p:txBody>
          <a:bodyPr wrap="square">
            <a:spAutoFit/>
          </a:bodyPr>
          <a:lstStyle/>
          <a:p>
            <a:pPr algn="r"/>
            <a:r>
              <a:rPr lang="es-ES" sz="2400" b="1" spc="300" dirty="0" smtClean="0">
                <a:solidFill>
                  <a:srgbClr val="C00000"/>
                </a:solidFill>
                <a:latin typeface="Candara" panose="020E0502030303020204" pitchFamily="34" charset="0"/>
              </a:rPr>
              <a:t>Estrategia formativa 2014-2020</a:t>
            </a:r>
            <a:endParaRPr lang="es-ES" sz="2400" b="1" spc="300" dirty="0">
              <a:solidFill>
                <a:srgbClr val="C00000"/>
              </a:solidFill>
              <a:latin typeface="Candara" panose="020E0502030303020204" pitchFamily="34" charset="0"/>
            </a:endParaRPr>
          </a:p>
        </p:txBody>
      </p:sp>
      <p:sp>
        <p:nvSpPr>
          <p:cNvPr id="15" name="14 Rectángulo"/>
          <p:cNvSpPr/>
          <p:nvPr/>
        </p:nvSpPr>
        <p:spPr>
          <a:xfrm>
            <a:off x="2987824" y="199125"/>
            <a:ext cx="5510868" cy="1015663"/>
          </a:xfrm>
          <a:prstGeom prst="rect">
            <a:avLst/>
          </a:prstGeom>
        </p:spPr>
        <p:txBody>
          <a:bodyPr wrap="none">
            <a:spAutoFit/>
          </a:bodyPr>
          <a:lstStyle/>
          <a:p>
            <a:r>
              <a:rPr lang="es-ES" sz="6000" dirty="0" smtClean="0">
                <a:solidFill>
                  <a:srgbClr val="CC3300"/>
                </a:solidFill>
                <a:latin typeface="Franklin Gothic Book" panose="020B0503020102020204" pitchFamily="34" charset="0"/>
              </a:rPr>
              <a:t>GRA</a:t>
            </a:r>
            <a:r>
              <a:rPr lang="es-ES" sz="6000" dirty="0" smtClean="0">
                <a:solidFill>
                  <a:srgbClr val="008000"/>
                </a:solidFill>
                <a:latin typeface="Franklin Gothic Book" panose="020B0503020102020204" pitchFamily="34" charset="0"/>
              </a:rPr>
              <a:t>NADA </a:t>
            </a:r>
            <a:r>
              <a:rPr lang="es-ES" sz="6000" dirty="0" smtClean="0">
                <a:solidFill>
                  <a:schemeClr val="bg1">
                    <a:lumMod val="65000"/>
                  </a:schemeClr>
                </a:solidFill>
                <a:latin typeface="Franklin Gothic Book" panose="020B0503020102020204" pitchFamily="34" charset="0"/>
              </a:rPr>
              <a:t>2014</a:t>
            </a:r>
            <a:r>
              <a:rPr lang="es-ES" sz="6000" dirty="0" smtClean="0">
                <a:solidFill>
                  <a:srgbClr val="008000"/>
                </a:solidFill>
                <a:latin typeface="Franklin Gothic Book" panose="020B0503020102020204" pitchFamily="34" charset="0"/>
              </a:rPr>
              <a:t> </a:t>
            </a:r>
            <a:endParaRPr lang="es-ES_tradnl" sz="6000" dirty="0"/>
          </a:p>
        </p:txBody>
      </p:sp>
      <p:pic>
        <p:nvPicPr>
          <p:cNvPr id="16" name="Picture 4" descr="https://upload.wikimedia.org/wikipedia/commons/thumb/f/f9/Bandera_de_Granada2.svg/200px-Bandera_de_Granada2.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310182"/>
            <a:ext cx="1453349" cy="8640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2" descr="http://30daystox.com/wp-content/uploads/2014/11/How-to-measure-your-progress-in-life.jp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13033"/>
          <a:stretch/>
        </p:blipFill>
        <p:spPr bwMode="auto">
          <a:xfrm>
            <a:off x="7395541" y="5450735"/>
            <a:ext cx="1046921" cy="1084037"/>
          </a:xfrm>
          <a:prstGeom prst="rect">
            <a:avLst/>
          </a:prstGeom>
          <a:noFill/>
          <a:extLst>
            <a:ext uri="{909E8E84-426E-40DD-AFC4-6F175D3DCCD1}">
              <a14:hiddenFill xmlns:a14="http://schemas.microsoft.com/office/drawing/2010/main">
                <a:solidFill>
                  <a:srgbClr val="FFFFFF"/>
                </a:solidFill>
              </a14:hiddenFill>
            </a:ext>
          </a:extLst>
        </p:spPr>
      </p:pic>
      <p:sp>
        <p:nvSpPr>
          <p:cNvPr id="18" name="17 Rectángulo"/>
          <p:cNvSpPr/>
          <p:nvPr/>
        </p:nvSpPr>
        <p:spPr>
          <a:xfrm>
            <a:off x="971600" y="5722411"/>
            <a:ext cx="8172400" cy="830997"/>
          </a:xfrm>
          <a:prstGeom prst="rect">
            <a:avLst/>
          </a:prstGeom>
        </p:spPr>
        <p:txBody>
          <a:bodyPr wrap="square">
            <a:spAutoFit/>
          </a:bodyPr>
          <a:lstStyle/>
          <a:p>
            <a:r>
              <a:rPr lang="es-ES" sz="2400" b="1" i="1" spc="600" dirty="0" smtClean="0">
                <a:solidFill>
                  <a:srgbClr val="CC6600"/>
                </a:solidFill>
                <a:latin typeface="Candara" panose="020E0502030303020204" pitchFamily="34" charset="0"/>
              </a:rPr>
              <a:t>LA FP GRANADINA, </a:t>
            </a:r>
          </a:p>
          <a:p>
            <a:r>
              <a:rPr lang="es-ES" sz="2400" b="1" i="1" spc="600" dirty="0" smtClean="0">
                <a:solidFill>
                  <a:srgbClr val="CC6600"/>
                </a:solidFill>
                <a:latin typeface="Candara" panose="020E0502030303020204" pitchFamily="34" charset="0"/>
              </a:rPr>
              <a:t>TRANSFORMADA EN FUTURO</a:t>
            </a:r>
          </a:p>
        </p:txBody>
      </p:sp>
      <p:pic>
        <p:nvPicPr>
          <p:cNvPr id="22" name="Picture 2"/>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66826" y="1340768"/>
            <a:ext cx="1417340" cy="1231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13 Grupo"/>
          <p:cNvGrpSpPr/>
          <p:nvPr/>
        </p:nvGrpSpPr>
        <p:grpSpPr>
          <a:xfrm>
            <a:off x="972133" y="6534110"/>
            <a:ext cx="8171867" cy="347912"/>
            <a:chOff x="972133" y="6534110"/>
            <a:chExt cx="8171867" cy="347912"/>
          </a:xfrm>
        </p:grpSpPr>
        <p:sp>
          <p:nvSpPr>
            <p:cNvPr id="20"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1" name="Picture 4" descr="https://sites.google.com/a/ieshlanz.com/raiabril/_/rsrc/1447615993697/fpempresa/FPempresa.png"/>
            <p:cNvPicPr>
              <a:picLocks noChangeAspect="1" noChangeArrowheads="1"/>
            </p:cNvPicPr>
            <p:nvPr/>
          </p:nvPicPr>
          <p:blipFill>
            <a:blip r:embed="rId12">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13">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68687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93685" cy="685800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7" name="Picture 1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4" y="116632"/>
            <a:ext cx="757527" cy="62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pic>
      <p:sp>
        <p:nvSpPr>
          <p:cNvPr id="8" name="Rectangle 3"/>
          <p:cNvSpPr>
            <a:spLocks noChangeArrowheads="1"/>
          </p:cNvSpPr>
          <p:nvPr/>
        </p:nvSpPr>
        <p:spPr bwMode="auto">
          <a:xfrm>
            <a:off x="971600" y="6553409"/>
            <a:ext cx="8172400" cy="309314"/>
          </a:xfrm>
          <a:prstGeom prst="rect">
            <a:avLst/>
          </a:prstGeom>
          <a:solidFill>
            <a:srgbClr val="006600"/>
          </a:solidFill>
          <a:ln>
            <a:noFill/>
          </a:ln>
          <a:effectLst/>
          <a:extLst/>
        </p:spPr>
        <p:txBody>
          <a:bodyPr vert="horz" wrap="square" lIns="36576" tIns="36576" rIns="36576" bIns="36576" numCol="1" anchor="t" anchorCtr="0" compatLnSpc="1">
            <a:prstTxWarp prst="textNoShape">
              <a:avLst/>
            </a:prstTxWarp>
          </a:bodyPr>
          <a:lstStyle/>
          <a:p>
            <a:endParaRPr lang="es-ES" dirty="0"/>
          </a:p>
        </p:txBody>
      </p:sp>
      <p:sp>
        <p:nvSpPr>
          <p:cNvPr id="17" name="16 CuadroTexto"/>
          <p:cNvSpPr txBox="1"/>
          <p:nvPr/>
        </p:nvSpPr>
        <p:spPr>
          <a:xfrm>
            <a:off x="1064020" y="2538929"/>
            <a:ext cx="7724775" cy="2954655"/>
          </a:xfrm>
          <a:prstGeom prst="rect">
            <a:avLst/>
          </a:prstGeom>
          <a:noFill/>
        </p:spPr>
        <p:txBody>
          <a:bodyPr wrap="square" rtlCol="0">
            <a:spAutoFit/>
          </a:bodyPr>
          <a:lstStyle/>
          <a:p>
            <a:pPr algn="ctr"/>
            <a:r>
              <a:rPr lang="es-ES" sz="3200" b="1" spc="600" dirty="0" smtClean="0">
                <a:latin typeface="Candara" panose="020E0502030303020204" pitchFamily="34" charset="0"/>
              </a:rPr>
              <a:t>Formación de</a:t>
            </a:r>
            <a:r>
              <a:rPr lang="es-ES" sz="4000" b="1" spc="600" dirty="0" smtClean="0">
                <a:latin typeface="Candara" panose="020E0502030303020204" pitchFamily="34" charset="0"/>
              </a:rPr>
              <a:t> </a:t>
            </a:r>
          </a:p>
          <a:p>
            <a:pPr algn="ctr"/>
            <a:r>
              <a:rPr lang="es-ES" sz="5200" b="1" spc="600" dirty="0" smtClean="0">
                <a:solidFill>
                  <a:srgbClr val="C00000"/>
                </a:solidFill>
                <a:latin typeface="Candara" panose="020E0502030303020204" pitchFamily="34" charset="0"/>
              </a:rPr>
              <a:t>Alto Rendimiento</a:t>
            </a:r>
          </a:p>
          <a:p>
            <a:pPr algn="ctr"/>
            <a:endParaRPr lang="es-ES" sz="1000" b="1" spc="600" dirty="0" smtClean="0">
              <a:latin typeface="Candara" panose="020E0502030303020204" pitchFamily="34" charset="0"/>
            </a:endParaRPr>
          </a:p>
          <a:p>
            <a:pPr algn="ctr"/>
            <a:r>
              <a:rPr lang="es-ES" sz="3200" b="1" spc="600" dirty="0" smtClean="0">
                <a:latin typeface="Candara" panose="020E0502030303020204" pitchFamily="34" charset="0"/>
              </a:rPr>
              <a:t>para la</a:t>
            </a:r>
          </a:p>
          <a:p>
            <a:pPr algn="ctr"/>
            <a:r>
              <a:rPr lang="es-ES" sz="5200" b="1" spc="600" dirty="0" smtClean="0">
                <a:solidFill>
                  <a:srgbClr val="C00000"/>
                </a:solidFill>
                <a:latin typeface="Candara" panose="020E0502030303020204" pitchFamily="34" charset="0"/>
              </a:rPr>
              <a:t>Alta Cualificación</a:t>
            </a:r>
          </a:p>
        </p:txBody>
      </p:sp>
      <p:sp>
        <p:nvSpPr>
          <p:cNvPr id="19" name="AutoShape 2" descr="Resultado de imagen de vocational education and trai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grpSp>
        <p:nvGrpSpPr>
          <p:cNvPr id="5" name="4 Grupo"/>
          <p:cNvGrpSpPr/>
          <p:nvPr/>
        </p:nvGrpSpPr>
        <p:grpSpPr>
          <a:xfrm>
            <a:off x="32562" y="840954"/>
            <a:ext cx="9111438" cy="6041068"/>
            <a:chOff x="32562" y="840954"/>
            <a:chExt cx="9111438" cy="6041068"/>
          </a:xfrm>
        </p:grpSpPr>
        <p:grpSp>
          <p:nvGrpSpPr>
            <p:cNvPr id="16" name="15 Grupo"/>
            <p:cNvGrpSpPr/>
            <p:nvPr/>
          </p:nvGrpSpPr>
          <p:grpSpPr>
            <a:xfrm>
              <a:off x="972133" y="6534110"/>
              <a:ext cx="8171867" cy="347912"/>
              <a:chOff x="972133" y="6534110"/>
              <a:chExt cx="8171867" cy="347912"/>
            </a:xfrm>
          </p:grpSpPr>
          <p:sp>
            <p:nvSpPr>
              <p:cNvPr id="18" name="Text Box 9"/>
              <p:cNvSpPr txBox="1">
                <a:spLocks noChangeArrowheads="1"/>
              </p:cNvSpPr>
              <p:nvPr/>
            </p:nvSpPr>
            <p:spPr bwMode="auto">
              <a:xfrm>
                <a:off x="972133" y="6571236"/>
                <a:ext cx="8171867" cy="310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DEF5FA"/>
                      </a:outerShdw>
                    </a:effectLst>
                  </a14:hiddenEffects>
                </a:ext>
              </a:extLst>
            </p:spPr>
            <p:txBody>
              <a:bodyPr vert="horz" wrap="square" lIns="36195" tIns="36195" rIns="36195" bIns="36195"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100" b="0" u="none" strike="noStrike" cap="none" spc="300" normalizeH="0" baseline="0" dirty="0" smtClean="0">
                    <a:ln>
                      <a:noFill/>
                    </a:ln>
                    <a:solidFill>
                      <a:srgbClr val="FFFFFF"/>
                    </a:solidFill>
                    <a:effectLst/>
                    <a:latin typeface="Candara" panose="020E0502030303020204" pitchFamily="34" charset="0"/>
                    <a:cs typeface="Arial" pitchFamily="34" charset="0"/>
                  </a:rPr>
                  <a:t>Red de Centros FPempresa Granada</a:t>
                </a:r>
                <a:endParaRPr kumimoji="0" lang="es-ES" sz="1100" b="0" u="none" strike="noStrike" cap="none" spc="300" normalizeH="0" baseline="0" dirty="0" smtClean="0">
                  <a:ln>
                    <a:noFill/>
                  </a:ln>
                  <a:solidFill>
                    <a:schemeClr val="tx1"/>
                  </a:solidFill>
                  <a:effectLst/>
                  <a:latin typeface="Candara" panose="020E0502030303020204" pitchFamily="34" charset="0"/>
                  <a:cs typeface="Arial" pitchFamily="34" charset="0"/>
                </a:endParaRPr>
              </a:p>
            </p:txBody>
          </p:sp>
          <p:pic>
            <p:nvPicPr>
              <p:cNvPr id="20" name="Picture 4" descr="https://sites.google.com/a/ieshlanz.com/raiabril/_/rsrc/1447615993697/fpempresa/FPempresa.png"/>
              <p:cNvPicPr>
                <a:picLocks noChangeAspect="1" noChangeArrowheads="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85724" y="6534110"/>
                <a:ext cx="942975" cy="328613"/>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5" name="Imagen 3" descr="Logotipo con texto.jpg"/>
            <p:cNvPicPr>
              <a:picLocks noChangeAspect="1"/>
            </p:cNvPicPr>
            <p:nvPr/>
          </p:nvPicPr>
          <p:blipFill>
            <a:blip r:embed="rId5"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11403" y="3290454"/>
              <a:ext cx="718571" cy="352978"/>
            </a:xfrm>
            <a:prstGeom prst="rect">
              <a:avLst/>
            </a:prstGeom>
          </p:spPr>
        </p:pic>
        <p:pic>
          <p:nvPicPr>
            <p:cNvPr id="2" name="1 Imagen"/>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1403" y="840954"/>
              <a:ext cx="748794" cy="647707"/>
            </a:xfrm>
            <a:prstGeom prst="rect">
              <a:avLst/>
            </a:prstGeom>
          </p:spPr>
        </p:pic>
        <p:pic>
          <p:nvPicPr>
            <p:cNvPr id="1026" name="Picture 2" descr="Resultado de imagen de ies la zafra"/>
            <p:cNvPicPr>
              <a:picLocks noChangeAspect="1" noChangeArrowheads="1"/>
            </p:cNvPicPr>
            <p:nvPr/>
          </p:nvPicPr>
          <p:blipFill>
            <a:blip r:embed="rId8" cstate="print">
              <a:clrChange>
                <a:clrFrom>
                  <a:srgbClr val="FEFEFE"/>
                </a:clrFrom>
                <a:clrTo>
                  <a:srgbClr val="FEFEFE">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9190" y="5301208"/>
              <a:ext cx="593220" cy="712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ites.google.com/a/iescartuja.es/javidelgado/_/rsrc/1260207128291/config/app/images/logo_vectorizado.jpg"/>
            <p:cNvPicPr>
              <a:picLocks noChangeAspect="1" noChangeArrowheads="1"/>
            </p:cNvPicPr>
            <p:nvPr/>
          </p:nvPicPr>
          <p:blipFill>
            <a:blip r:embed="rId9">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170" y="1540554"/>
              <a:ext cx="969479" cy="416191"/>
            </a:xfrm>
            <a:prstGeom prst="rect">
              <a:avLst/>
            </a:prstGeom>
            <a:noFill/>
            <a:extLst>
              <a:ext uri="{909E8E84-426E-40DD-AFC4-6F175D3DCCD1}">
                <a14:hiddenFill xmlns:a14="http://schemas.microsoft.com/office/drawing/2010/main">
                  <a:solidFill>
                    <a:srgbClr val="FFFFFF"/>
                  </a:solidFill>
                </a14:hiddenFill>
              </a:ext>
            </a:extLst>
          </p:spPr>
        </p:pic>
        <p:pic>
          <p:nvPicPr>
            <p:cNvPr id="35" name="34 Imagen"/>
            <p:cNvPicPr>
              <a:picLocks noChangeAspect="1"/>
            </p:cNvPicPr>
            <p:nvPr/>
          </p:nvPicPr>
          <p:blipFill>
            <a:blip r:embed="rId11"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tretch>
              <a:fillRect/>
            </a:stretch>
          </p:blipFill>
          <p:spPr>
            <a:xfrm>
              <a:off x="166835" y="2538929"/>
              <a:ext cx="607706" cy="607706"/>
            </a:xfrm>
            <a:prstGeom prst="rect">
              <a:avLst/>
            </a:prstGeom>
          </p:spPr>
        </p:pic>
        <p:pic>
          <p:nvPicPr>
            <p:cNvPr id="1036" name="Picture 12" descr="IES Aynadamar"/>
            <p:cNvPicPr>
              <a:picLocks noChangeAspect="1" noChangeArrowheads="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764" y="6114493"/>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de logo ies luis bueno crespo"/>
            <p:cNvPicPr>
              <a:picLocks noChangeAspect="1" noChangeArrowheads="1"/>
            </p:cNvPicPr>
            <p:nvPr/>
          </p:nvPicPr>
          <p:blipFill rotWithShape="1">
            <a:blip r:embed="rId14"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18731" t="10733" r="18976"/>
            <a:stretch/>
          </p:blipFill>
          <p:spPr bwMode="auto">
            <a:xfrm>
              <a:off x="178912" y="3828914"/>
              <a:ext cx="613776" cy="6686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n de ies zaidín vergeles"/>
            <p:cNvPicPr>
              <a:picLocks noChangeAspect="1" noChangeArrowheads="1"/>
            </p:cNvPicPr>
            <p:nvPr/>
          </p:nvPicPr>
          <p:blipFill>
            <a:blip r:embed="rId15"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562" y="4661677"/>
              <a:ext cx="948006" cy="4244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Resultado de imagen de logo ies virgen de las Nieves"/>
            <p:cNvPicPr>
              <a:picLocks noChangeAspect="1" noChangeArrowheads="1"/>
            </p:cNvPicPr>
            <p:nvPr/>
          </p:nvPicPr>
          <p:blipFill>
            <a:blip r:embed="rId16" cstate="print">
              <a:clrChange>
                <a:clrFrom>
                  <a:srgbClr val="FFFCF7"/>
                </a:clrFrom>
                <a:clrTo>
                  <a:srgbClr val="FFFCF7">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8320" y="1986058"/>
              <a:ext cx="554960" cy="55287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21 Rectángulo"/>
          <p:cNvSpPr/>
          <p:nvPr/>
        </p:nvSpPr>
        <p:spPr>
          <a:xfrm>
            <a:off x="980568" y="980728"/>
            <a:ext cx="8055927" cy="757130"/>
          </a:xfrm>
          <a:prstGeom prst="rect">
            <a:avLst/>
          </a:prstGeom>
        </p:spPr>
        <p:txBody>
          <a:bodyPr wrap="square">
            <a:spAutoFit/>
          </a:bodyPr>
          <a:lstStyle/>
          <a:p>
            <a:pPr algn="ctr">
              <a:lnSpc>
                <a:spcPct val="120000"/>
              </a:lnSpc>
            </a:pPr>
            <a:r>
              <a:rPr lang="es-ES_tradnl" sz="3600" spc="300" dirty="0" smtClean="0">
                <a:solidFill>
                  <a:srgbClr val="FF0000"/>
                </a:solidFill>
                <a:latin typeface="Candara" panose="020E0502030303020204" pitchFamily="34" charset="0"/>
              </a:rPr>
              <a:t>Dual FP Superior Granada </a:t>
            </a:r>
            <a:r>
              <a:rPr lang="es-ES_tradnl" sz="2400" spc="300" dirty="0" smtClean="0">
                <a:latin typeface="Candara" panose="020E0502030303020204" pitchFamily="34" charset="0"/>
              </a:rPr>
              <a:t>2014/2020</a:t>
            </a:r>
            <a:r>
              <a:rPr lang="es-ES_tradnl" sz="3600" spc="300" dirty="0" smtClean="0">
                <a:solidFill>
                  <a:srgbClr val="FF0000"/>
                </a:solidFill>
                <a:latin typeface="Candara" panose="020E0502030303020204" pitchFamily="34" charset="0"/>
              </a:rPr>
              <a:t> </a:t>
            </a:r>
            <a:endParaRPr lang="es-ES_tradnl" sz="3600" spc="300" dirty="0">
              <a:solidFill>
                <a:srgbClr val="FF0000"/>
              </a:solidFill>
              <a:latin typeface="Candara" panose="020E0502030303020204" pitchFamily="34" charset="0"/>
            </a:endParaRPr>
          </a:p>
        </p:txBody>
      </p:sp>
    </p:spTree>
    <p:extLst>
      <p:ext uri="{BB962C8B-B14F-4D97-AF65-F5344CB8AC3E}">
        <p14:creationId xmlns:p14="http://schemas.microsoft.com/office/powerpoint/2010/main" val="13131785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5323</TotalTime>
  <Words>1609</Words>
  <Application>Microsoft Office PowerPoint</Application>
  <PresentationFormat>Presentación en pantalla (4:3)</PresentationFormat>
  <Paragraphs>425</Paragraphs>
  <Slides>48</Slides>
  <Notes>2</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Rai</dc:creator>
  <cp:lastModifiedBy>Rai</cp:lastModifiedBy>
  <cp:revision>557</cp:revision>
  <dcterms:created xsi:type="dcterms:W3CDTF">2015-11-24T23:09:42Z</dcterms:created>
  <dcterms:modified xsi:type="dcterms:W3CDTF">2017-05-17T18:11:48Z</dcterms:modified>
</cp:coreProperties>
</file>